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1" r:id="rId1"/>
  </p:sldMasterIdLst>
  <p:notesMasterIdLst>
    <p:notesMasterId r:id="rId19"/>
  </p:notesMasterIdLst>
  <p:sldIdLst>
    <p:sldId id="303" r:id="rId2"/>
    <p:sldId id="304" r:id="rId3"/>
    <p:sldId id="314" r:id="rId4"/>
    <p:sldId id="315" r:id="rId5"/>
    <p:sldId id="316" r:id="rId6"/>
    <p:sldId id="317" r:id="rId7"/>
    <p:sldId id="318" r:id="rId8"/>
    <p:sldId id="319" r:id="rId9"/>
    <p:sldId id="309" r:id="rId10"/>
    <p:sldId id="305" r:id="rId11"/>
    <p:sldId id="311" r:id="rId12"/>
    <p:sldId id="308" r:id="rId13"/>
    <p:sldId id="307" r:id="rId14"/>
    <p:sldId id="310" r:id="rId15"/>
    <p:sldId id="306" r:id="rId16"/>
    <p:sldId id="313" r:id="rId17"/>
    <p:sldId id="31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C6EB"/>
    <a:srgbClr val="000000"/>
    <a:srgbClr val="6DD0EB"/>
    <a:srgbClr val="CFD5E1"/>
    <a:srgbClr val="D9D9D9"/>
    <a:srgbClr val="9ED5FF"/>
    <a:srgbClr val="6D6B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59952" autoAdjust="0"/>
  </p:normalViewPr>
  <p:slideViewPr>
    <p:cSldViewPr snapToGrid="0" snapToObjects="1">
      <p:cViewPr varScale="1">
        <p:scale>
          <a:sx n="67" d="100"/>
          <a:sy n="67" d="100"/>
        </p:scale>
        <p:origin x="2274" y="6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p:scale>
          <a:sx n="200" d="100"/>
          <a:sy n="200" d="100"/>
        </p:scale>
        <p:origin x="-400" y="-32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ata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_rels/data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_rels/drawing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98E350-5D0D-4C07-B237-88A4EAA59F24}" type="doc">
      <dgm:prSet loTypeId="urn:microsoft.com/office/officeart/2005/8/layout/default" loCatId="list" qsTypeId="urn:microsoft.com/office/officeart/2005/8/quickstyle/simple4" qsCatId="simple" csTypeId="urn:microsoft.com/office/officeart/2005/8/colors/accent1_2" csCatId="accent1" phldr="1"/>
      <dgm:spPr/>
      <dgm:t>
        <a:bodyPr/>
        <a:lstStyle/>
        <a:p>
          <a:endParaRPr lang="en-US"/>
        </a:p>
      </dgm:t>
    </dgm:pt>
    <dgm:pt modelId="{51CDC72B-58C6-4A45-8638-FDA0E6AA7143}">
      <dgm:prSet phldrT="[Text]"/>
      <dgm:spPr/>
      <dgm:t>
        <a:bodyPr/>
        <a:lstStyle/>
        <a:p>
          <a:r>
            <a:rPr lang="en-US" dirty="0"/>
            <a:t>Assessment may be mandatory</a:t>
          </a:r>
        </a:p>
      </dgm:t>
    </dgm:pt>
    <dgm:pt modelId="{730647E3-8CA7-4C91-9913-F9D019AF400C}" type="parTrans" cxnId="{3ABCA2F9-30A6-4FB5-810C-BB07606D42B6}">
      <dgm:prSet/>
      <dgm:spPr/>
      <dgm:t>
        <a:bodyPr/>
        <a:lstStyle/>
        <a:p>
          <a:endParaRPr lang="en-US"/>
        </a:p>
      </dgm:t>
    </dgm:pt>
    <dgm:pt modelId="{436B89B7-6E98-4909-84B1-E00559AC4DA1}" type="sibTrans" cxnId="{3ABCA2F9-30A6-4FB5-810C-BB07606D42B6}">
      <dgm:prSet/>
      <dgm:spPr/>
      <dgm:t>
        <a:bodyPr/>
        <a:lstStyle/>
        <a:p>
          <a:endParaRPr lang="en-US"/>
        </a:p>
      </dgm:t>
    </dgm:pt>
    <dgm:pt modelId="{2388FC1D-2ED8-4610-A7AF-9567048D5102}">
      <dgm:prSet phldrT="[Text]"/>
      <dgm:spPr/>
      <dgm:t>
        <a:bodyPr/>
        <a:lstStyle/>
        <a:p>
          <a:r>
            <a:rPr lang="en-US" dirty="0"/>
            <a:t>Participation in CQI may be mandatory</a:t>
          </a:r>
        </a:p>
      </dgm:t>
    </dgm:pt>
    <dgm:pt modelId="{DF59338C-6B8A-4343-8F6A-C09A09674063}" type="parTrans" cxnId="{9C509619-A989-4003-B75A-87526BEA8BA0}">
      <dgm:prSet/>
      <dgm:spPr/>
      <dgm:t>
        <a:bodyPr/>
        <a:lstStyle/>
        <a:p>
          <a:endParaRPr lang="en-US"/>
        </a:p>
      </dgm:t>
    </dgm:pt>
    <dgm:pt modelId="{03B829E6-BFCE-4BFD-B0BB-A490D12B597B}" type="sibTrans" cxnId="{9C509619-A989-4003-B75A-87526BEA8BA0}">
      <dgm:prSet/>
      <dgm:spPr/>
      <dgm:t>
        <a:bodyPr/>
        <a:lstStyle/>
        <a:p>
          <a:endParaRPr lang="en-US"/>
        </a:p>
      </dgm:t>
    </dgm:pt>
    <dgm:pt modelId="{1C6D4999-9557-4A3D-8C1E-FBBE29C0CCE5}">
      <dgm:prSet phldrT="[Text]"/>
      <dgm:spPr/>
      <dgm:t>
        <a:bodyPr/>
        <a:lstStyle/>
        <a:p>
          <a:r>
            <a:rPr lang="en-US" b="1" dirty="0"/>
            <a:t>WHAT </a:t>
          </a:r>
          <a:r>
            <a:rPr lang="en-US" b="0" dirty="0"/>
            <a:t>and </a:t>
          </a:r>
          <a:r>
            <a:rPr lang="en-US" b="1" dirty="0"/>
            <a:t>HOW </a:t>
          </a:r>
          <a:r>
            <a:rPr lang="en-US" b="0" dirty="0"/>
            <a:t>assessment results are used in CQI is 100% provider choice.</a:t>
          </a:r>
          <a:endParaRPr lang="en-US" b="1" dirty="0"/>
        </a:p>
      </dgm:t>
    </dgm:pt>
    <dgm:pt modelId="{80BDA4D3-E97D-4981-8B1C-7CE82041E5AE}" type="parTrans" cxnId="{667573C1-3718-4D11-8781-1BA4EB5DDDC2}">
      <dgm:prSet/>
      <dgm:spPr/>
      <dgm:t>
        <a:bodyPr/>
        <a:lstStyle/>
        <a:p>
          <a:endParaRPr lang="en-US"/>
        </a:p>
      </dgm:t>
    </dgm:pt>
    <dgm:pt modelId="{05220B99-F3C1-49E0-83F5-A26AAA7AF22A}" type="sibTrans" cxnId="{667573C1-3718-4D11-8781-1BA4EB5DDDC2}">
      <dgm:prSet/>
      <dgm:spPr/>
      <dgm:t>
        <a:bodyPr/>
        <a:lstStyle/>
        <a:p>
          <a:endParaRPr lang="en-US"/>
        </a:p>
      </dgm:t>
    </dgm:pt>
    <dgm:pt modelId="{751A83C7-C717-4E99-8441-5A1E47C17211}" type="pres">
      <dgm:prSet presAssocID="{DB98E350-5D0D-4C07-B237-88A4EAA59F24}" presName="diagram" presStyleCnt="0">
        <dgm:presLayoutVars>
          <dgm:dir/>
          <dgm:resizeHandles val="exact"/>
        </dgm:presLayoutVars>
      </dgm:prSet>
      <dgm:spPr/>
    </dgm:pt>
    <dgm:pt modelId="{286AA20E-4723-4BE1-9B82-7172560B1C2A}" type="pres">
      <dgm:prSet presAssocID="{51CDC72B-58C6-4A45-8638-FDA0E6AA7143}" presName="node" presStyleLbl="node1" presStyleIdx="0" presStyleCnt="3">
        <dgm:presLayoutVars>
          <dgm:bulletEnabled val="1"/>
        </dgm:presLayoutVars>
      </dgm:prSet>
      <dgm:spPr/>
    </dgm:pt>
    <dgm:pt modelId="{AC45E119-586D-4B34-8450-5F597606B680}" type="pres">
      <dgm:prSet presAssocID="{436B89B7-6E98-4909-84B1-E00559AC4DA1}" presName="sibTrans" presStyleCnt="0"/>
      <dgm:spPr/>
    </dgm:pt>
    <dgm:pt modelId="{01A54409-AF18-4CF6-A7C2-292F939A74E2}" type="pres">
      <dgm:prSet presAssocID="{2388FC1D-2ED8-4610-A7AF-9567048D5102}" presName="node" presStyleLbl="node1" presStyleIdx="1" presStyleCnt="3">
        <dgm:presLayoutVars>
          <dgm:bulletEnabled val="1"/>
        </dgm:presLayoutVars>
      </dgm:prSet>
      <dgm:spPr/>
    </dgm:pt>
    <dgm:pt modelId="{C2E15584-303D-4244-8E69-88A089447D4D}" type="pres">
      <dgm:prSet presAssocID="{03B829E6-BFCE-4BFD-B0BB-A490D12B597B}" presName="sibTrans" presStyleCnt="0"/>
      <dgm:spPr/>
    </dgm:pt>
    <dgm:pt modelId="{5CCA7285-1E1B-4E51-863C-C6350FB94B56}" type="pres">
      <dgm:prSet presAssocID="{1C6D4999-9557-4A3D-8C1E-FBBE29C0CCE5}" presName="node" presStyleLbl="node1" presStyleIdx="2" presStyleCnt="3" custScaleX="220589">
        <dgm:presLayoutVars>
          <dgm:bulletEnabled val="1"/>
        </dgm:presLayoutVars>
      </dgm:prSet>
      <dgm:spPr/>
    </dgm:pt>
  </dgm:ptLst>
  <dgm:cxnLst>
    <dgm:cxn modelId="{9C509619-A989-4003-B75A-87526BEA8BA0}" srcId="{DB98E350-5D0D-4C07-B237-88A4EAA59F24}" destId="{2388FC1D-2ED8-4610-A7AF-9567048D5102}" srcOrd="1" destOrd="0" parTransId="{DF59338C-6B8A-4343-8F6A-C09A09674063}" sibTransId="{03B829E6-BFCE-4BFD-B0BB-A490D12B597B}"/>
    <dgm:cxn modelId="{3196238D-F091-4186-848D-B6EA44503851}" type="presOf" srcId="{2388FC1D-2ED8-4610-A7AF-9567048D5102}" destId="{01A54409-AF18-4CF6-A7C2-292F939A74E2}" srcOrd="0" destOrd="0" presId="urn:microsoft.com/office/officeart/2005/8/layout/default"/>
    <dgm:cxn modelId="{667573C1-3718-4D11-8781-1BA4EB5DDDC2}" srcId="{DB98E350-5D0D-4C07-B237-88A4EAA59F24}" destId="{1C6D4999-9557-4A3D-8C1E-FBBE29C0CCE5}" srcOrd="2" destOrd="0" parTransId="{80BDA4D3-E97D-4981-8B1C-7CE82041E5AE}" sibTransId="{05220B99-F3C1-49E0-83F5-A26AAA7AF22A}"/>
    <dgm:cxn modelId="{19D6F1C6-A831-4604-B3E3-683B540C837F}" type="presOf" srcId="{DB98E350-5D0D-4C07-B237-88A4EAA59F24}" destId="{751A83C7-C717-4E99-8441-5A1E47C17211}" srcOrd="0" destOrd="0" presId="urn:microsoft.com/office/officeart/2005/8/layout/default"/>
    <dgm:cxn modelId="{8803B1D5-D51C-41E1-8C26-6CB2C33EF1F6}" type="presOf" srcId="{1C6D4999-9557-4A3D-8C1E-FBBE29C0CCE5}" destId="{5CCA7285-1E1B-4E51-863C-C6350FB94B56}" srcOrd="0" destOrd="0" presId="urn:microsoft.com/office/officeart/2005/8/layout/default"/>
    <dgm:cxn modelId="{045959F1-1F24-4742-8A87-5E283A2F64B9}" type="presOf" srcId="{51CDC72B-58C6-4A45-8638-FDA0E6AA7143}" destId="{286AA20E-4723-4BE1-9B82-7172560B1C2A}" srcOrd="0" destOrd="0" presId="urn:microsoft.com/office/officeart/2005/8/layout/default"/>
    <dgm:cxn modelId="{3ABCA2F9-30A6-4FB5-810C-BB07606D42B6}" srcId="{DB98E350-5D0D-4C07-B237-88A4EAA59F24}" destId="{51CDC72B-58C6-4A45-8638-FDA0E6AA7143}" srcOrd="0" destOrd="0" parTransId="{730647E3-8CA7-4C91-9913-F9D019AF400C}" sibTransId="{436B89B7-6E98-4909-84B1-E00559AC4DA1}"/>
    <dgm:cxn modelId="{56FB27C9-0971-4074-8324-3D07AEEA5BC7}" type="presParOf" srcId="{751A83C7-C717-4E99-8441-5A1E47C17211}" destId="{286AA20E-4723-4BE1-9B82-7172560B1C2A}" srcOrd="0" destOrd="0" presId="urn:microsoft.com/office/officeart/2005/8/layout/default"/>
    <dgm:cxn modelId="{2739566A-2067-474A-A90E-9106DA791D48}" type="presParOf" srcId="{751A83C7-C717-4E99-8441-5A1E47C17211}" destId="{AC45E119-586D-4B34-8450-5F597606B680}" srcOrd="1" destOrd="0" presId="urn:microsoft.com/office/officeart/2005/8/layout/default"/>
    <dgm:cxn modelId="{FED9BC92-61FC-459B-A8CB-C0EF8964B549}" type="presParOf" srcId="{751A83C7-C717-4E99-8441-5A1E47C17211}" destId="{01A54409-AF18-4CF6-A7C2-292F939A74E2}" srcOrd="2" destOrd="0" presId="urn:microsoft.com/office/officeart/2005/8/layout/default"/>
    <dgm:cxn modelId="{4D785BCB-8D94-43E3-8286-74973CB885F8}" type="presParOf" srcId="{751A83C7-C717-4E99-8441-5A1E47C17211}" destId="{C2E15584-303D-4244-8E69-88A089447D4D}" srcOrd="3" destOrd="0" presId="urn:microsoft.com/office/officeart/2005/8/layout/default"/>
    <dgm:cxn modelId="{8EDA8BD0-6BF3-4D89-91F5-427822B3CE97}" type="presParOf" srcId="{751A83C7-C717-4E99-8441-5A1E47C17211}" destId="{5CCA7285-1E1B-4E51-863C-C6350FB94B56}"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4E499-A65C-4FD1-9D6E-D9A52613211C}"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1B318DD1-1798-4086-8DD8-71B919CC78AC}">
      <dgm:prSet/>
      <dgm:spPr/>
      <dgm:t>
        <a:bodyPr/>
        <a:lstStyle/>
        <a:p>
          <a:r>
            <a:rPr lang="en-US" b="0" baseline="0" dirty="0"/>
            <a:t>Space and Furnishings</a:t>
          </a:r>
          <a:endParaRPr lang="en-US" dirty="0"/>
        </a:p>
      </dgm:t>
    </dgm:pt>
    <dgm:pt modelId="{6180E847-D67A-4188-ABA8-F758EC285615}" type="parTrans" cxnId="{2905B180-1171-4776-B32E-ABE4CF1CF96A}">
      <dgm:prSet/>
      <dgm:spPr/>
      <dgm:t>
        <a:bodyPr/>
        <a:lstStyle/>
        <a:p>
          <a:endParaRPr lang="en-US"/>
        </a:p>
      </dgm:t>
    </dgm:pt>
    <dgm:pt modelId="{5BB117BF-E947-4490-9E05-38A42340FFDF}" type="sibTrans" cxnId="{2905B180-1171-4776-B32E-ABE4CF1CF96A}">
      <dgm:prSet/>
      <dgm:spPr/>
      <dgm:t>
        <a:bodyPr/>
        <a:lstStyle/>
        <a:p>
          <a:endParaRPr lang="en-US"/>
        </a:p>
      </dgm:t>
    </dgm:pt>
    <dgm:pt modelId="{09C8A198-B016-41CF-8B7B-FC80237F7A8F}">
      <dgm:prSet/>
      <dgm:spPr/>
      <dgm:t>
        <a:bodyPr/>
        <a:lstStyle/>
        <a:p>
          <a:r>
            <a:rPr lang="en-US" b="0" baseline="0"/>
            <a:t>Personal Care Routines</a:t>
          </a:r>
          <a:endParaRPr lang="en-US"/>
        </a:p>
      </dgm:t>
    </dgm:pt>
    <dgm:pt modelId="{C24E05EC-C210-4C0B-85F7-949A870D3C04}" type="parTrans" cxnId="{1929AD85-551B-459A-A135-922446835957}">
      <dgm:prSet/>
      <dgm:spPr/>
      <dgm:t>
        <a:bodyPr/>
        <a:lstStyle/>
        <a:p>
          <a:endParaRPr lang="en-US"/>
        </a:p>
      </dgm:t>
    </dgm:pt>
    <dgm:pt modelId="{AE5F3535-59F1-4650-AECF-C9A4A7ABA6C2}" type="sibTrans" cxnId="{1929AD85-551B-459A-A135-922446835957}">
      <dgm:prSet/>
      <dgm:spPr/>
      <dgm:t>
        <a:bodyPr/>
        <a:lstStyle/>
        <a:p>
          <a:endParaRPr lang="en-US"/>
        </a:p>
      </dgm:t>
    </dgm:pt>
    <dgm:pt modelId="{08FFB9D1-F3D3-49C0-AFD6-E3235E1E0117}">
      <dgm:prSet/>
      <dgm:spPr/>
      <dgm:t>
        <a:bodyPr/>
        <a:lstStyle/>
        <a:p>
          <a:r>
            <a:rPr lang="en-US" b="0" baseline="0"/>
            <a:t>Language and Literacy (or Language and Books)</a:t>
          </a:r>
          <a:endParaRPr lang="en-US"/>
        </a:p>
      </dgm:t>
    </dgm:pt>
    <dgm:pt modelId="{F712182A-A3B8-4C85-98B6-A6705D9A1FFE}" type="parTrans" cxnId="{E007137B-C8A5-4809-BFEC-0855AAB3A7E7}">
      <dgm:prSet/>
      <dgm:spPr/>
      <dgm:t>
        <a:bodyPr/>
        <a:lstStyle/>
        <a:p>
          <a:endParaRPr lang="en-US"/>
        </a:p>
      </dgm:t>
    </dgm:pt>
    <dgm:pt modelId="{6BEF7FC1-E3BB-4C66-B138-D77696F64C6F}" type="sibTrans" cxnId="{E007137B-C8A5-4809-BFEC-0855AAB3A7E7}">
      <dgm:prSet/>
      <dgm:spPr/>
      <dgm:t>
        <a:bodyPr/>
        <a:lstStyle/>
        <a:p>
          <a:endParaRPr lang="en-US"/>
        </a:p>
      </dgm:t>
    </dgm:pt>
    <dgm:pt modelId="{0CF478A1-3E84-4451-8550-A0702B938FC6}">
      <dgm:prSet/>
      <dgm:spPr/>
      <dgm:t>
        <a:bodyPr/>
        <a:lstStyle/>
        <a:p>
          <a:r>
            <a:rPr lang="en-US" b="0" baseline="0"/>
            <a:t>Learning Activities</a:t>
          </a:r>
          <a:endParaRPr lang="en-US"/>
        </a:p>
      </dgm:t>
    </dgm:pt>
    <dgm:pt modelId="{0E259800-81D9-487D-9B89-6B148AE39698}" type="parTrans" cxnId="{B380533D-C1E0-4351-AAF9-1EF9C5F543E1}">
      <dgm:prSet/>
      <dgm:spPr/>
      <dgm:t>
        <a:bodyPr/>
        <a:lstStyle/>
        <a:p>
          <a:endParaRPr lang="en-US"/>
        </a:p>
      </dgm:t>
    </dgm:pt>
    <dgm:pt modelId="{1053D000-870A-4638-B748-F0A315926535}" type="sibTrans" cxnId="{B380533D-C1E0-4351-AAF9-1EF9C5F543E1}">
      <dgm:prSet/>
      <dgm:spPr/>
      <dgm:t>
        <a:bodyPr/>
        <a:lstStyle/>
        <a:p>
          <a:endParaRPr lang="en-US"/>
        </a:p>
      </dgm:t>
    </dgm:pt>
    <dgm:pt modelId="{D1B474A7-A639-4A52-88DC-F38C54D87F55}">
      <dgm:prSet/>
      <dgm:spPr/>
      <dgm:t>
        <a:bodyPr/>
        <a:lstStyle/>
        <a:p>
          <a:r>
            <a:rPr lang="en-US" b="0" baseline="0"/>
            <a:t>Interaction</a:t>
          </a:r>
          <a:endParaRPr lang="en-US"/>
        </a:p>
      </dgm:t>
    </dgm:pt>
    <dgm:pt modelId="{B45C3210-BF3D-404E-8BA6-882790ACBE08}" type="parTrans" cxnId="{B443E702-DFBD-443C-8A58-AAED7EB39ADB}">
      <dgm:prSet/>
      <dgm:spPr/>
      <dgm:t>
        <a:bodyPr/>
        <a:lstStyle/>
        <a:p>
          <a:endParaRPr lang="en-US"/>
        </a:p>
      </dgm:t>
    </dgm:pt>
    <dgm:pt modelId="{654C2196-036B-44BD-B2FC-DC6A02E7530D}" type="sibTrans" cxnId="{B443E702-DFBD-443C-8A58-AAED7EB39ADB}">
      <dgm:prSet/>
      <dgm:spPr/>
      <dgm:t>
        <a:bodyPr/>
        <a:lstStyle/>
        <a:p>
          <a:endParaRPr lang="en-US"/>
        </a:p>
      </dgm:t>
    </dgm:pt>
    <dgm:pt modelId="{3CB6610E-2004-4BCC-AE5F-43D8D4D38736}">
      <dgm:prSet/>
      <dgm:spPr/>
      <dgm:t>
        <a:bodyPr/>
        <a:lstStyle/>
        <a:p>
          <a:r>
            <a:rPr lang="en-US" b="0" baseline="0"/>
            <a:t>Program Structure</a:t>
          </a:r>
          <a:endParaRPr lang="en-US"/>
        </a:p>
      </dgm:t>
    </dgm:pt>
    <dgm:pt modelId="{3F2ECFF2-B2FD-4488-87CE-38888F3FFA45}" type="parTrans" cxnId="{DA1E712B-5494-4581-A827-D0E0D4A22F06}">
      <dgm:prSet/>
      <dgm:spPr/>
      <dgm:t>
        <a:bodyPr/>
        <a:lstStyle/>
        <a:p>
          <a:endParaRPr lang="en-US"/>
        </a:p>
      </dgm:t>
    </dgm:pt>
    <dgm:pt modelId="{27FC0BB9-DEED-45E3-895D-9C8651BB897C}" type="sibTrans" cxnId="{DA1E712B-5494-4581-A827-D0E0D4A22F06}">
      <dgm:prSet/>
      <dgm:spPr/>
      <dgm:t>
        <a:bodyPr/>
        <a:lstStyle/>
        <a:p>
          <a:endParaRPr lang="en-US"/>
        </a:p>
      </dgm:t>
    </dgm:pt>
    <dgm:pt modelId="{191BFD40-C948-46A4-95E3-C296577E4C92}" type="pres">
      <dgm:prSet presAssocID="{B154E499-A65C-4FD1-9D6E-D9A52613211C}" presName="root" presStyleCnt="0">
        <dgm:presLayoutVars>
          <dgm:dir/>
          <dgm:resizeHandles val="exact"/>
        </dgm:presLayoutVars>
      </dgm:prSet>
      <dgm:spPr/>
    </dgm:pt>
    <dgm:pt modelId="{8FEBD660-48BE-45C4-A28E-F4A8D77DAA65}" type="pres">
      <dgm:prSet presAssocID="{B154E499-A65C-4FD1-9D6E-D9A52613211C}" presName="container" presStyleCnt="0">
        <dgm:presLayoutVars>
          <dgm:dir/>
          <dgm:resizeHandles val="exact"/>
        </dgm:presLayoutVars>
      </dgm:prSet>
      <dgm:spPr/>
    </dgm:pt>
    <dgm:pt modelId="{CD40EC96-D419-4C5D-A015-7742564C5965}" type="pres">
      <dgm:prSet presAssocID="{1B318DD1-1798-4086-8DD8-71B919CC78AC}" presName="compNode" presStyleCnt="0"/>
      <dgm:spPr/>
    </dgm:pt>
    <dgm:pt modelId="{811FD3E6-62CC-4023-BB60-03540850D28F}" type="pres">
      <dgm:prSet presAssocID="{1B318DD1-1798-4086-8DD8-71B919CC78AC}" presName="iconBgRect" presStyleLbl="bgShp" presStyleIdx="0" presStyleCnt="6"/>
      <dgm:spPr/>
    </dgm:pt>
    <dgm:pt modelId="{3C3FBD03-8386-4534-9A83-8B305215C6F8}" type="pres">
      <dgm:prSet presAssocID="{1B318DD1-1798-4086-8DD8-71B919CC78AC}"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uch"/>
        </a:ext>
      </dgm:extLst>
    </dgm:pt>
    <dgm:pt modelId="{6ABFE3C4-5C1B-4396-A52A-AEE47C7F99F0}" type="pres">
      <dgm:prSet presAssocID="{1B318DD1-1798-4086-8DD8-71B919CC78AC}" presName="spaceRect" presStyleCnt="0"/>
      <dgm:spPr/>
    </dgm:pt>
    <dgm:pt modelId="{9A28BE3E-B62A-4374-B473-9E20038C6EED}" type="pres">
      <dgm:prSet presAssocID="{1B318DD1-1798-4086-8DD8-71B919CC78AC}" presName="textRect" presStyleLbl="revTx" presStyleIdx="0" presStyleCnt="6">
        <dgm:presLayoutVars>
          <dgm:chMax val="1"/>
          <dgm:chPref val="1"/>
        </dgm:presLayoutVars>
      </dgm:prSet>
      <dgm:spPr/>
    </dgm:pt>
    <dgm:pt modelId="{684F22E7-602E-4675-BF0D-0ED625BEC826}" type="pres">
      <dgm:prSet presAssocID="{5BB117BF-E947-4490-9E05-38A42340FFDF}" presName="sibTrans" presStyleLbl="sibTrans2D1" presStyleIdx="0" presStyleCnt="0"/>
      <dgm:spPr/>
    </dgm:pt>
    <dgm:pt modelId="{EA7EF355-435A-4A10-86AF-BF60C37DF82F}" type="pres">
      <dgm:prSet presAssocID="{09C8A198-B016-41CF-8B7B-FC80237F7A8F}" presName="compNode" presStyleCnt="0"/>
      <dgm:spPr/>
    </dgm:pt>
    <dgm:pt modelId="{951B305D-9D44-4B1C-A320-134B1566D036}" type="pres">
      <dgm:prSet presAssocID="{09C8A198-B016-41CF-8B7B-FC80237F7A8F}" presName="iconBgRect" presStyleLbl="bgShp" presStyleIdx="1" presStyleCnt="6"/>
      <dgm:spPr/>
    </dgm:pt>
    <dgm:pt modelId="{BEF6A795-69E9-4705-B949-7FEFE1ABB451}" type="pres">
      <dgm:prSet presAssocID="{09C8A198-B016-41CF-8B7B-FC80237F7A8F}" presName="iconRect" presStyleLbl="node1" presStyleIdx="1" presStyleCnt="6"/>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Toilet with solid fill"/>
        </a:ext>
      </dgm:extLst>
    </dgm:pt>
    <dgm:pt modelId="{8C45BE47-F964-45F0-B51B-BF0E8E3E8953}" type="pres">
      <dgm:prSet presAssocID="{09C8A198-B016-41CF-8B7B-FC80237F7A8F}" presName="spaceRect" presStyleCnt="0"/>
      <dgm:spPr/>
    </dgm:pt>
    <dgm:pt modelId="{0D1B8248-8BE3-4079-89EE-E882996EAD38}" type="pres">
      <dgm:prSet presAssocID="{09C8A198-B016-41CF-8B7B-FC80237F7A8F}" presName="textRect" presStyleLbl="revTx" presStyleIdx="1" presStyleCnt="6">
        <dgm:presLayoutVars>
          <dgm:chMax val="1"/>
          <dgm:chPref val="1"/>
        </dgm:presLayoutVars>
      </dgm:prSet>
      <dgm:spPr/>
    </dgm:pt>
    <dgm:pt modelId="{D48675F1-C457-41DC-91BD-8815D1C6DE63}" type="pres">
      <dgm:prSet presAssocID="{AE5F3535-59F1-4650-AECF-C9A4A7ABA6C2}" presName="sibTrans" presStyleLbl="sibTrans2D1" presStyleIdx="0" presStyleCnt="0"/>
      <dgm:spPr/>
    </dgm:pt>
    <dgm:pt modelId="{4A7401A5-E31D-4708-8E17-F2EAE433B945}" type="pres">
      <dgm:prSet presAssocID="{08FFB9D1-F3D3-49C0-AFD6-E3235E1E0117}" presName="compNode" presStyleCnt="0"/>
      <dgm:spPr/>
    </dgm:pt>
    <dgm:pt modelId="{F8FFFA97-28CC-42EF-847C-B9989DD016FA}" type="pres">
      <dgm:prSet presAssocID="{08FFB9D1-F3D3-49C0-AFD6-E3235E1E0117}" presName="iconBgRect" presStyleLbl="bgShp" presStyleIdx="2" presStyleCnt="6"/>
      <dgm:spPr/>
    </dgm:pt>
    <dgm:pt modelId="{0EABD549-9E8F-4986-88ED-81382DBA0CFD}" type="pres">
      <dgm:prSet presAssocID="{08FFB9D1-F3D3-49C0-AFD6-E3235E1E0117}" presName="iconRect" presStyleLbl="node1" presStyleIdx="2" presStyleCnt="6"/>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Storytelling with solid fill"/>
        </a:ext>
      </dgm:extLst>
    </dgm:pt>
    <dgm:pt modelId="{299A311D-9817-45B0-9F0F-D7F1BAF544E6}" type="pres">
      <dgm:prSet presAssocID="{08FFB9D1-F3D3-49C0-AFD6-E3235E1E0117}" presName="spaceRect" presStyleCnt="0"/>
      <dgm:spPr/>
    </dgm:pt>
    <dgm:pt modelId="{7650B22F-964F-47AB-BF8A-6C6DD3B8242B}" type="pres">
      <dgm:prSet presAssocID="{08FFB9D1-F3D3-49C0-AFD6-E3235E1E0117}" presName="textRect" presStyleLbl="revTx" presStyleIdx="2" presStyleCnt="6">
        <dgm:presLayoutVars>
          <dgm:chMax val="1"/>
          <dgm:chPref val="1"/>
        </dgm:presLayoutVars>
      </dgm:prSet>
      <dgm:spPr/>
    </dgm:pt>
    <dgm:pt modelId="{0C479F6C-7A6E-453B-B933-4508E2750908}" type="pres">
      <dgm:prSet presAssocID="{6BEF7FC1-E3BB-4C66-B138-D77696F64C6F}" presName="sibTrans" presStyleLbl="sibTrans2D1" presStyleIdx="0" presStyleCnt="0"/>
      <dgm:spPr/>
    </dgm:pt>
    <dgm:pt modelId="{6E822F2C-2B24-418B-9AAF-62CAD6FCC13A}" type="pres">
      <dgm:prSet presAssocID="{0CF478A1-3E84-4451-8550-A0702B938FC6}" presName="compNode" presStyleCnt="0"/>
      <dgm:spPr/>
    </dgm:pt>
    <dgm:pt modelId="{12CF567C-BCDA-44BF-A7F3-62D9534EB123}" type="pres">
      <dgm:prSet presAssocID="{0CF478A1-3E84-4451-8550-A0702B938FC6}" presName="iconBgRect" presStyleLbl="bgShp" presStyleIdx="3" presStyleCnt="6"/>
      <dgm:spPr/>
    </dgm:pt>
    <dgm:pt modelId="{A8816C00-4CED-498B-888B-0C7084BCC7EB}" type="pres">
      <dgm:prSet presAssocID="{0CF478A1-3E84-4451-8550-A0702B938FC6}" presName="iconRect" presStyleLbl="node1" presStyleIdx="3" presStyleCnt="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Abacus outline"/>
        </a:ext>
      </dgm:extLst>
    </dgm:pt>
    <dgm:pt modelId="{FF7D498B-4B0D-4A2C-A012-E9EFABE2FCE4}" type="pres">
      <dgm:prSet presAssocID="{0CF478A1-3E84-4451-8550-A0702B938FC6}" presName="spaceRect" presStyleCnt="0"/>
      <dgm:spPr/>
    </dgm:pt>
    <dgm:pt modelId="{16626B90-9D0F-4E9D-8508-A0AB806CB411}" type="pres">
      <dgm:prSet presAssocID="{0CF478A1-3E84-4451-8550-A0702B938FC6}" presName="textRect" presStyleLbl="revTx" presStyleIdx="3" presStyleCnt="6">
        <dgm:presLayoutVars>
          <dgm:chMax val="1"/>
          <dgm:chPref val="1"/>
        </dgm:presLayoutVars>
      </dgm:prSet>
      <dgm:spPr/>
    </dgm:pt>
    <dgm:pt modelId="{8D5A8FFB-FA59-4B1D-B32F-85BE1B7E601E}" type="pres">
      <dgm:prSet presAssocID="{1053D000-870A-4638-B748-F0A315926535}" presName="sibTrans" presStyleLbl="sibTrans2D1" presStyleIdx="0" presStyleCnt="0"/>
      <dgm:spPr/>
    </dgm:pt>
    <dgm:pt modelId="{07E1DCDF-7EDB-4073-B383-BF2258F3604D}" type="pres">
      <dgm:prSet presAssocID="{D1B474A7-A639-4A52-88DC-F38C54D87F55}" presName="compNode" presStyleCnt="0"/>
      <dgm:spPr/>
    </dgm:pt>
    <dgm:pt modelId="{BEE6DF8D-3F6B-4154-86EA-D4C7F266B683}" type="pres">
      <dgm:prSet presAssocID="{D1B474A7-A639-4A52-88DC-F38C54D87F55}" presName="iconBgRect" presStyleLbl="bgShp" presStyleIdx="4" presStyleCnt="6"/>
      <dgm:spPr/>
    </dgm:pt>
    <dgm:pt modelId="{CC69EB1D-EA91-428F-9781-255A377D2E77}" type="pres">
      <dgm:prSet presAssocID="{D1B474A7-A639-4A52-88DC-F38C54D87F55}" presName="iconRect" presStyleLbl="node1" presStyleIdx="4" presStyleCnt="6"/>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Dance with solid fill"/>
        </a:ext>
      </dgm:extLst>
    </dgm:pt>
    <dgm:pt modelId="{98785360-865B-4E80-9AF6-9C5D09C78775}" type="pres">
      <dgm:prSet presAssocID="{D1B474A7-A639-4A52-88DC-F38C54D87F55}" presName="spaceRect" presStyleCnt="0"/>
      <dgm:spPr/>
    </dgm:pt>
    <dgm:pt modelId="{B5704CA3-5732-4040-A466-EB0872E93F5D}" type="pres">
      <dgm:prSet presAssocID="{D1B474A7-A639-4A52-88DC-F38C54D87F55}" presName="textRect" presStyleLbl="revTx" presStyleIdx="4" presStyleCnt="6">
        <dgm:presLayoutVars>
          <dgm:chMax val="1"/>
          <dgm:chPref val="1"/>
        </dgm:presLayoutVars>
      </dgm:prSet>
      <dgm:spPr/>
    </dgm:pt>
    <dgm:pt modelId="{584A2341-0D50-4598-89B3-77674FBFB462}" type="pres">
      <dgm:prSet presAssocID="{654C2196-036B-44BD-B2FC-DC6A02E7530D}" presName="sibTrans" presStyleLbl="sibTrans2D1" presStyleIdx="0" presStyleCnt="0"/>
      <dgm:spPr/>
    </dgm:pt>
    <dgm:pt modelId="{A39DDB8B-451B-4252-A0D6-068AF788E340}" type="pres">
      <dgm:prSet presAssocID="{3CB6610E-2004-4BCC-AE5F-43D8D4D38736}" presName="compNode" presStyleCnt="0"/>
      <dgm:spPr/>
    </dgm:pt>
    <dgm:pt modelId="{CDE0FDB5-FC52-4D0F-B093-D0991ACBAD84}" type="pres">
      <dgm:prSet presAssocID="{3CB6610E-2004-4BCC-AE5F-43D8D4D38736}" presName="iconBgRect" presStyleLbl="bgShp" presStyleIdx="5" presStyleCnt="6"/>
      <dgm:spPr/>
    </dgm:pt>
    <dgm:pt modelId="{8A8B4896-D618-4300-B320-8BF8DD8B6267}" type="pres">
      <dgm:prSet presAssocID="{3CB6610E-2004-4BCC-AE5F-43D8D4D38736}" presName="iconRect" presStyleLbl="node1" presStyleIdx="5" presStyleCnt="6"/>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Daily calendar with solid fill"/>
        </a:ext>
      </dgm:extLst>
    </dgm:pt>
    <dgm:pt modelId="{BB7BD648-D223-4372-ABE2-DFCE1C7078A6}" type="pres">
      <dgm:prSet presAssocID="{3CB6610E-2004-4BCC-AE5F-43D8D4D38736}" presName="spaceRect" presStyleCnt="0"/>
      <dgm:spPr/>
    </dgm:pt>
    <dgm:pt modelId="{48568002-2D08-498F-8974-C81CD7A428A0}" type="pres">
      <dgm:prSet presAssocID="{3CB6610E-2004-4BCC-AE5F-43D8D4D38736}" presName="textRect" presStyleLbl="revTx" presStyleIdx="5" presStyleCnt="6">
        <dgm:presLayoutVars>
          <dgm:chMax val="1"/>
          <dgm:chPref val="1"/>
        </dgm:presLayoutVars>
      </dgm:prSet>
      <dgm:spPr/>
    </dgm:pt>
  </dgm:ptLst>
  <dgm:cxnLst>
    <dgm:cxn modelId="{B443E702-DFBD-443C-8A58-AAED7EB39ADB}" srcId="{B154E499-A65C-4FD1-9D6E-D9A52613211C}" destId="{D1B474A7-A639-4A52-88DC-F38C54D87F55}" srcOrd="4" destOrd="0" parTransId="{B45C3210-BF3D-404E-8BA6-882790ACBE08}" sibTransId="{654C2196-036B-44BD-B2FC-DC6A02E7530D}"/>
    <dgm:cxn modelId="{B133C706-113E-419B-894A-E53A232484D7}" type="presOf" srcId="{1B318DD1-1798-4086-8DD8-71B919CC78AC}" destId="{9A28BE3E-B62A-4374-B473-9E20038C6EED}" srcOrd="0" destOrd="0" presId="urn:microsoft.com/office/officeart/2018/2/layout/IconCircleList"/>
    <dgm:cxn modelId="{11C60C0F-E150-4D97-90A7-15D7F9396068}" type="presOf" srcId="{0CF478A1-3E84-4451-8550-A0702B938FC6}" destId="{16626B90-9D0F-4E9D-8508-A0AB806CB411}" srcOrd="0" destOrd="0" presId="urn:microsoft.com/office/officeart/2018/2/layout/IconCircleList"/>
    <dgm:cxn modelId="{6B641B1C-DB54-4733-BEF2-610CD1EB3FD3}" type="presOf" srcId="{08FFB9D1-F3D3-49C0-AFD6-E3235E1E0117}" destId="{7650B22F-964F-47AB-BF8A-6C6DD3B8242B}" srcOrd="0" destOrd="0" presId="urn:microsoft.com/office/officeart/2018/2/layout/IconCircleList"/>
    <dgm:cxn modelId="{DA1E712B-5494-4581-A827-D0E0D4A22F06}" srcId="{B154E499-A65C-4FD1-9D6E-D9A52613211C}" destId="{3CB6610E-2004-4BCC-AE5F-43D8D4D38736}" srcOrd="5" destOrd="0" parTransId="{3F2ECFF2-B2FD-4488-87CE-38888F3FFA45}" sibTransId="{27FC0BB9-DEED-45E3-895D-9C8651BB897C}"/>
    <dgm:cxn modelId="{2F2CBD33-B658-496A-B7CF-09BD81B626C9}" type="presOf" srcId="{1053D000-870A-4638-B748-F0A315926535}" destId="{8D5A8FFB-FA59-4B1D-B32F-85BE1B7E601E}" srcOrd="0" destOrd="0" presId="urn:microsoft.com/office/officeart/2018/2/layout/IconCircleList"/>
    <dgm:cxn modelId="{B380533D-C1E0-4351-AAF9-1EF9C5F543E1}" srcId="{B154E499-A65C-4FD1-9D6E-D9A52613211C}" destId="{0CF478A1-3E84-4451-8550-A0702B938FC6}" srcOrd="3" destOrd="0" parTransId="{0E259800-81D9-487D-9B89-6B148AE39698}" sibTransId="{1053D000-870A-4638-B748-F0A315926535}"/>
    <dgm:cxn modelId="{D931FD5F-D6D5-4BED-8F21-5696AFB74074}" type="presOf" srcId="{09C8A198-B016-41CF-8B7B-FC80237F7A8F}" destId="{0D1B8248-8BE3-4079-89EE-E882996EAD38}" srcOrd="0" destOrd="0" presId="urn:microsoft.com/office/officeart/2018/2/layout/IconCircleList"/>
    <dgm:cxn modelId="{D4177745-E95A-457F-A858-1CC4FA783B95}" type="presOf" srcId="{AE5F3535-59F1-4650-AECF-C9A4A7ABA6C2}" destId="{D48675F1-C457-41DC-91BD-8815D1C6DE63}" srcOrd="0" destOrd="0" presId="urn:microsoft.com/office/officeart/2018/2/layout/IconCircleList"/>
    <dgm:cxn modelId="{BB9BC94F-63EE-4384-A656-1AE634D99D1B}" type="presOf" srcId="{B154E499-A65C-4FD1-9D6E-D9A52613211C}" destId="{191BFD40-C948-46A4-95E3-C296577E4C92}" srcOrd="0" destOrd="0" presId="urn:microsoft.com/office/officeart/2018/2/layout/IconCircleList"/>
    <dgm:cxn modelId="{E007137B-C8A5-4809-BFEC-0855AAB3A7E7}" srcId="{B154E499-A65C-4FD1-9D6E-D9A52613211C}" destId="{08FFB9D1-F3D3-49C0-AFD6-E3235E1E0117}" srcOrd="2" destOrd="0" parTransId="{F712182A-A3B8-4C85-98B6-A6705D9A1FFE}" sibTransId="{6BEF7FC1-E3BB-4C66-B138-D77696F64C6F}"/>
    <dgm:cxn modelId="{2905B180-1171-4776-B32E-ABE4CF1CF96A}" srcId="{B154E499-A65C-4FD1-9D6E-D9A52613211C}" destId="{1B318DD1-1798-4086-8DD8-71B919CC78AC}" srcOrd="0" destOrd="0" parTransId="{6180E847-D67A-4188-ABA8-F758EC285615}" sibTransId="{5BB117BF-E947-4490-9E05-38A42340FFDF}"/>
    <dgm:cxn modelId="{1929AD85-551B-459A-A135-922446835957}" srcId="{B154E499-A65C-4FD1-9D6E-D9A52613211C}" destId="{09C8A198-B016-41CF-8B7B-FC80237F7A8F}" srcOrd="1" destOrd="0" parTransId="{C24E05EC-C210-4C0B-85F7-949A870D3C04}" sibTransId="{AE5F3535-59F1-4650-AECF-C9A4A7ABA6C2}"/>
    <dgm:cxn modelId="{58E040B7-DEEE-4326-972F-C2261AE0BF6B}" type="presOf" srcId="{D1B474A7-A639-4A52-88DC-F38C54D87F55}" destId="{B5704CA3-5732-4040-A466-EB0872E93F5D}" srcOrd="0" destOrd="0" presId="urn:microsoft.com/office/officeart/2018/2/layout/IconCircleList"/>
    <dgm:cxn modelId="{270045E3-9683-4494-BA2D-B7794BDD9BA5}" type="presOf" srcId="{654C2196-036B-44BD-B2FC-DC6A02E7530D}" destId="{584A2341-0D50-4598-89B3-77674FBFB462}" srcOrd="0" destOrd="0" presId="urn:microsoft.com/office/officeart/2018/2/layout/IconCircleList"/>
    <dgm:cxn modelId="{979D3CEB-85D7-4F21-AFA3-14A867977829}" type="presOf" srcId="{5BB117BF-E947-4490-9E05-38A42340FFDF}" destId="{684F22E7-602E-4675-BF0D-0ED625BEC826}" srcOrd="0" destOrd="0" presId="urn:microsoft.com/office/officeart/2018/2/layout/IconCircleList"/>
    <dgm:cxn modelId="{FD6651F1-A058-46C3-ABCA-9C0F2A3D67EF}" type="presOf" srcId="{6BEF7FC1-E3BB-4C66-B138-D77696F64C6F}" destId="{0C479F6C-7A6E-453B-B933-4508E2750908}" srcOrd="0" destOrd="0" presId="urn:microsoft.com/office/officeart/2018/2/layout/IconCircleList"/>
    <dgm:cxn modelId="{400489F6-D2DF-48D5-A7DA-625586A46130}" type="presOf" srcId="{3CB6610E-2004-4BCC-AE5F-43D8D4D38736}" destId="{48568002-2D08-498F-8974-C81CD7A428A0}" srcOrd="0" destOrd="0" presId="urn:microsoft.com/office/officeart/2018/2/layout/IconCircleList"/>
    <dgm:cxn modelId="{187DA4AF-5BBB-4C36-A29F-31ED8A8CB813}" type="presParOf" srcId="{191BFD40-C948-46A4-95E3-C296577E4C92}" destId="{8FEBD660-48BE-45C4-A28E-F4A8D77DAA65}" srcOrd="0" destOrd="0" presId="urn:microsoft.com/office/officeart/2018/2/layout/IconCircleList"/>
    <dgm:cxn modelId="{6AEAAB87-9DD7-41D1-99F3-636B1CDBCD06}" type="presParOf" srcId="{8FEBD660-48BE-45C4-A28E-F4A8D77DAA65}" destId="{CD40EC96-D419-4C5D-A015-7742564C5965}" srcOrd="0" destOrd="0" presId="urn:microsoft.com/office/officeart/2018/2/layout/IconCircleList"/>
    <dgm:cxn modelId="{F1435425-161B-4550-BF68-8664D5F11E59}" type="presParOf" srcId="{CD40EC96-D419-4C5D-A015-7742564C5965}" destId="{811FD3E6-62CC-4023-BB60-03540850D28F}" srcOrd="0" destOrd="0" presId="urn:microsoft.com/office/officeart/2018/2/layout/IconCircleList"/>
    <dgm:cxn modelId="{7BEEB612-EED6-48F2-9F6B-A6E33B253D9E}" type="presParOf" srcId="{CD40EC96-D419-4C5D-A015-7742564C5965}" destId="{3C3FBD03-8386-4534-9A83-8B305215C6F8}" srcOrd="1" destOrd="0" presId="urn:microsoft.com/office/officeart/2018/2/layout/IconCircleList"/>
    <dgm:cxn modelId="{B5045B5E-3D71-4633-AD05-1E0E23E44652}" type="presParOf" srcId="{CD40EC96-D419-4C5D-A015-7742564C5965}" destId="{6ABFE3C4-5C1B-4396-A52A-AEE47C7F99F0}" srcOrd="2" destOrd="0" presId="urn:microsoft.com/office/officeart/2018/2/layout/IconCircleList"/>
    <dgm:cxn modelId="{CAFB8F2A-9943-478F-8051-CF957D12C421}" type="presParOf" srcId="{CD40EC96-D419-4C5D-A015-7742564C5965}" destId="{9A28BE3E-B62A-4374-B473-9E20038C6EED}" srcOrd="3" destOrd="0" presId="urn:microsoft.com/office/officeart/2018/2/layout/IconCircleList"/>
    <dgm:cxn modelId="{6582C853-358D-4183-8804-2C7036A8B0C6}" type="presParOf" srcId="{8FEBD660-48BE-45C4-A28E-F4A8D77DAA65}" destId="{684F22E7-602E-4675-BF0D-0ED625BEC826}" srcOrd="1" destOrd="0" presId="urn:microsoft.com/office/officeart/2018/2/layout/IconCircleList"/>
    <dgm:cxn modelId="{51F85D68-9AD2-4BF4-8456-7EF3C1CB6DF9}" type="presParOf" srcId="{8FEBD660-48BE-45C4-A28E-F4A8D77DAA65}" destId="{EA7EF355-435A-4A10-86AF-BF60C37DF82F}" srcOrd="2" destOrd="0" presId="urn:microsoft.com/office/officeart/2018/2/layout/IconCircleList"/>
    <dgm:cxn modelId="{A745A068-0F20-4D4A-8651-D624CF4C997B}" type="presParOf" srcId="{EA7EF355-435A-4A10-86AF-BF60C37DF82F}" destId="{951B305D-9D44-4B1C-A320-134B1566D036}" srcOrd="0" destOrd="0" presId="urn:microsoft.com/office/officeart/2018/2/layout/IconCircleList"/>
    <dgm:cxn modelId="{308257EA-D5E4-46B5-A2A5-7A8C9981DD47}" type="presParOf" srcId="{EA7EF355-435A-4A10-86AF-BF60C37DF82F}" destId="{BEF6A795-69E9-4705-B949-7FEFE1ABB451}" srcOrd="1" destOrd="0" presId="urn:microsoft.com/office/officeart/2018/2/layout/IconCircleList"/>
    <dgm:cxn modelId="{1BB579B0-F0AA-456C-9F00-BE647B0DEC1A}" type="presParOf" srcId="{EA7EF355-435A-4A10-86AF-BF60C37DF82F}" destId="{8C45BE47-F964-45F0-B51B-BF0E8E3E8953}" srcOrd="2" destOrd="0" presId="urn:microsoft.com/office/officeart/2018/2/layout/IconCircleList"/>
    <dgm:cxn modelId="{6312E013-0FFC-49B0-AC07-5472F25E6C47}" type="presParOf" srcId="{EA7EF355-435A-4A10-86AF-BF60C37DF82F}" destId="{0D1B8248-8BE3-4079-89EE-E882996EAD38}" srcOrd="3" destOrd="0" presId="urn:microsoft.com/office/officeart/2018/2/layout/IconCircleList"/>
    <dgm:cxn modelId="{D213732B-B100-45DF-A30C-C66AEABBB89D}" type="presParOf" srcId="{8FEBD660-48BE-45C4-A28E-F4A8D77DAA65}" destId="{D48675F1-C457-41DC-91BD-8815D1C6DE63}" srcOrd="3" destOrd="0" presId="urn:microsoft.com/office/officeart/2018/2/layout/IconCircleList"/>
    <dgm:cxn modelId="{081440D1-3C43-45B4-B09A-619587815112}" type="presParOf" srcId="{8FEBD660-48BE-45C4-A28E-F4A8D77DAA65}" destId="{4A7401A5-E31D-4708-8E17-F2EAE433B945}" srcOrd="4" destOrd="0" presId="urn:microsoft.com/office/officeart/2018/2/layout/IconCircleList"/>
    <dgm:cxn modelId="{AF3177ED-8D2D-4EA3-98CC-1F9B3516AE2A}" type="presParOf" srcId="{4A7401A5-E31D-4708-8E17-F2EAE433B945}" destId="{F8FFFA97-28CC-42EF-847C-B9989DD016FA}" srcOrd="0" destOrd="0" presId="urn:microsoft.com/office/officeart/2018/2/layout/IconCircleList"/>
    <dgm:cxn modelId="{01CDA8D2-47CE-4CE9-BB9F-CB628580B191}" type="presParOf" srcId="{4A7401A5-E31D-4708-8E17-F2EAE433B945}" destId="{0EABD549-9E8F-4986-88ED-81382DBA0CFD}" srcOrd="1" destOrd="0" presId="urn:microsoft.com/office/officeart/2018/2/layout/IconCircleList"/>
    <dgm:cxn modelId="{ED700BC6-E84C-4D79-9135-97C6C99A1B89}" type="presParOf" srcId="{4A7401A5-E31D-4708-8E17-F2EAE433B945}" destId="{299A311D-9817-45B0-9F0F-D7F1BAF544E6}" srcOrd="2" destOrd="0" presId="urn:microsoft.com/office/officeart/2018/2/layout/IconCircleList"/>
    <dgm:cxn modelId="{FDD2D8F9-593E-48BF-91AB-CADAF122EDE4}" type="presParOf" srcId="{4A7401A5-E31D-4708-8E17-F2EAE433B945}" destId="{7650B22F-964F-47AB-BF8A-6C6DD3B8242B}" srcOrd="3" destOrd="0" presId="urn:microsoft.com/office/officeart/2018/2/layout/IconCircleList"/>
    <dgm:cxn modelId="{9AD651F6-C715-4E8A-A36E-331BDE5F33A4}" type="presParOf" srcId="{8FEBD660-48BE-45C4-A28E-F4A8D77DAA65}" destId="{0C479F6C-7A6E-453B-B933-4508E2750908}" srcOrd="5" destOrd="0" presId="urn:microsoft.com/office/officeart/2018/2/layout/IconCircleList"/>
    <dgm:cxn modelId="{1D263292-61FA-4ACF-996E-44DDD00C3A91}" type="presParOf" srcId="{8FEBD660-48BE-45C4-A28E-F4A8D77DAA65}" destId="{6E822F2C-2B24-418B-9AAF-62CAD6FCC13A}" srcOrd="6" destOrd="0" presId="urn:microsoft.com/office/officeart/2018/2/layout/IconCircleList"/>
    <dgm:cxn modelId="{6D0F1A2A-A4A3-4042-86AD-F859E127CB55}" type="presParOf" srcId="{6E822F2C-2B24-418B-9AAF-62CAD6FCC13A}" destId="{12CF567C-BCDA-44BF-A7F3-62D9534EB123}" srcOrd="0" destOrd="0" presId="urn:microsoft.com/office/officeart/2018/2/layout/IconCircleList"/>
    <dgm:cxn modelId="{AB08C41D-5CB7-4194-A7C4-F39DFBEB4104}" type="presParOf" srcId="{6E822F2C-2B24-418B-9AAF-62CAD6FCC13A}" destId="{A8816C00-4CED-498B-888B-0C7084BCC7EB}" srcOrd="1" destOrd="0" presId="urn:microsoft.com/office/officeart/2018/2/layout/IconCircleList"/>
    <dgm:cxn modelId="{2F10211E-9348-4EFB-83B9-5E44BE6404C2}" type="presParOf" srcId="{6E822F2C-2B24-418B-9AAF-62CAD6FCC13A}" destId="{FF7D498B-4B0D-4A2C-A012-E9EFABE2FCE4}" srcOrd="2" destOrd="0" presId="urn:microsoft.com/office/officeart/2018/2/layout/IconCircleList"/>
    <dgm:cxn modelId="{92660BA5-75C7-45CE-AD8A-941E5596CE9B}" type="presParOf" srcId="{6E822F2C-2B24-418B-9AAF-62CAD6FCC13A}" destId="{16626B90-9D0F-4E9D-8508-A0AB806CB411}" srcOrd="3" destOrd="0" presId="urn:microsoft.com/office/officeart/2018/2/layout/IconCircleList"/>
    <dgm:cxn modelId="{1B720B52-5D42-481C-B0A3-545B812FB715}" type="presParOf" srcId="{8FEBD660-48BE-45C4-A28E-F4A8D77DAA65}" destId="{8D5A8FFB-FA59-4B1D-B32F-85BE1B7E601E}" srcOrd="7" destOrd="0" presId="urn:microsoft.com/office/officeart/2018/2/layout/IconCircleList"/>
    <dgm:cxn modelId="{7FBF8497-91D5-4A10-AC72-44DED1C61C3F}" type="presParOf" srcId="{8FEBD660-48BE-45C4-A28E-F4A8D77DAA65}" destId="{07E1DCDF-7EDB-4073-B383-BF2258F3604D}" srcOrd="8" destOrd="0" presId="urn:microsoft.com/office/officeart/2018/2/layout/IconCircleList"/>
    <dgm:cxn modelId="{F69BB351-BCF1-417B-B765-BEA79DF56448}" type="presParOf" srcId="{07E1DCDF-7EDB-4073-B383-BF2258F3604D}" destId="{BEE6DF8D-3F6B-4154-86EA-D4C7F266B683}" srcOrd="0" destOrd="0" presId="urn:microsoft.com/office/officeart/2018/2/layout/IconCircleList"/>
    <dgm:cxn modelId="{CEF936F6-4B29-4AC9-8D9B-3559D882FC33}" type="presParOf" srcId="{07E1DCDF-7EDB-4073-B383-BF2258F3604D}" destId="{CC69EB1D-EA91-428F-9781-255A377D2E77}" srcOrd="1" destOrd="0" presId="urn:microsoft.com/office/officeart/2018/2/layout/IconCircleList"/>
    <dgm:cxn modelId="{5EC414CB-1569-4374-86B5-E90F906E761D}" type="presParOf" srcId="{07E1DCDF-7EDB-4073-B383-BF2258F3604D}" destId="{98785360-865B-4E80-9AF6-9C5D09C78775}" srcOrd="2" destOrd="0" presId="urn:microsoft.com/office/officeart/2018/2/layout/IconCircleList"/>
    <dgm:cxn modelId="{C3403392-3C1E-46AE-B03D-A0E49D275405}" type="presParOf" srcId="{07E1DCDF-7EDB-4073-B383-BF2258F3604D}" destId="{B5704CA3-5732-4040-A466-EB0872E93F5D}" srcOrd="3" destOrd="0" presId="urn:microsoft.com/office/officeart/2018/2/layout/IconCircleList"/>
    <dgm:cxn modelId="{33B89A8D-102C-4CBA-9023-5A4BC2A2ADD2}" type="presParOf" srcId="{8FEBD660-48BE-45C4-A28E-F4A8D77DAA65}" destId="{584A2341-0D50-4598-89B3-77674FBFB462}" srcOrd="9" destOrd="0" presId="urn:microsoft.com/office/officeart/2018/2/layout/IconCircleList"/>
    <dgm:cxn modelId="{CC20BB3E-1CA5-4C55-8FA5-D05A410365DF}" type="presParOf" srcId="{8FEBD660-48BE-45C4-A28E-F4A8D77DAA65}" destId="{A39DDB8B-451B-4252-A0D6-068AF788E340}" srcOrd="10" destOrd="0" presId="urn:microsoft.com/office/officeart/2018/2/layout/IconCircleList"/>
    <dgm:cxn modelId="{175D6788-D56A-4008-AFF4-5BD50D93D381}" type="presParOf" srcId="{A39DDB8B-451B-4252-A0D6-068AF788E340}" destId="{CDE0FDB5-FC52-4D0F-B093-D0991ACBAD84}" srcOrd="0" destOrd="0" presId="urn:microsoft.com/office/officeart/2018/2/layout/IconCircleList"/>
    <dgm:cxn modelId="{35D2CF15-8FC6-4BC9-88FC-E5129E9E4A76}" type="presParOf" srcId="{A39DDB8B-451B-4252-A0D6-068AF788E340}" destId="{8A8B4896-D618-4300-B320-8BF8DD8B6267}" srcOrd="1" destOrd="0" presId="urn:microsoft.com/office/officeart/2018/2/layout/IconCircleList"/>
    <dgm:cxn modelId="{8A032FB7-10C5-47F9-8AEE-606CE0C1D57B}" type="presParOf" srcId="{A39DDB8B-451B-4252-A0D6-068AF788E340}" destId="{BB7BD648-D223-4372-ABE2-DFCE1C7078A6}" srcOrd="2" destOrd="0" presId="urn:microsoft.com/office/officeart/2018/2/layout/IconCircleList"/>
    <dgm:cxn modelId="{5C190070-9FC2-440E-B5AB-B878FF5CFDEB}" type="presParOf" srcId="{A39DDB8B-451B-4252-A0D6-068AF788E340}" destId="{48568002-2D08-498F-8974-C81CD7A428A0}"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570760-45DB-484D-A863-E5885BF6D4B2}" type="doc">
      <dgm:prSet loTypeId="urn:microsoft.com/office/officeart/2016/7/layout/BasicLinearProcessNumbered" loCatId="process" qsTypeId="urn:microsoft.com/office/officeart/2005/8/quickstyle/simple4" qsCatId="simple" csTypeId="urn:microsoft.com/office/officeart/2005/8/colors/accent2_2" csCatId="accent2"/>
      <dgm:spPr/>
      <dgm:t>
        <a:bodyPr/>
        <a:lstStyle/>
        <a:p>
          <a:endParaRPr lang="en-US"/>
        </a:p>
      </dgm:t>
    </dgm:pt>
    <dgm:pt modelId="{56882023-2CC9-4447-A37F-58EA76CCB494}">
      <dgm:prSet/>
      <dgm:spPr/>
      <dgm:t>
        <a:bodyPr/>
        <a:lstStyle/>
        <a:p>
          <a:r>
            <a:rPr lang="en-US" b="1" i="0" baseline="0"/>
            <a:t>Find the appropriate Subscale</a:t>
          </a:r>
          <a:endParaRPr lang="en-US"/>
        </a:p>
      </dgm:t>
    </dgm:pt>
    <dgm:pt modelId="{6846F915-A573-4E13-94FE-CBE38EFBCE1D}" type="parTrans" cxnId="{9C746164-CD86-4589-AA92-04F92A2719D9}">
      <dgm:prSet/>
      <dgm:spPr/>
      <dgm:t>
        <a:bodyPr/>
        <a:lstStyle/>
        <a:p>
          <a:endParaRPr lang="en-US"/>
        </a:p>
      </dgm:t>
    </dgm:pt>
    <dgm:pt modelId="{D1B7A207-69EF-44DA-AE65-EFA26796C722}" type="sibTrans" cxnId="{9C746164-CD86-4589-AA92-04F92A2719D9}">
      <dgm:prSet phldrT="1" phldr="0"/>
      <dgm:spPr/>
      <dgm:t>
        <a:bodyPr/>
        <a:lstStyle/>
        <a:p>
          <a:r>
            <a:rPr lang="en-US"/>
            <a:t>1</a:t>
          </a:r>
        </a:p>
      </dgm:t>
    </dgm:pt>
    <dgm:pt modelId="{5A2A88C7-2C66-42E0-8B3C-1A5CBBD38E5D}">
      <dgm:prSet/>
      <dgm:spPr/>
      <dgm:t>
        <a:bodyPr/>
        <a:lstStyle/>
        <a:p>
          <a:r>
            <a:rPr lang="en-US" b="1" i="0" baseline="0"/>
            <a:t>Review the Items to see where that information is located</a:t>
          </a:r>
          <a:endParaRPr lang="en-US"/>
        </a:p>
      </dgm:t>
    </dgm:pt>
    <dgm:pt modelId="{90FF0B3B-063F-4AAE-85DC-73F0502BCF31}" type="parTrans" cxnId="{89A9ADD2-2133-4E7A-9C9F-AC16350CF994}">
      <dgm:prSet/>
      <dgm:spPr/>
      <dgm:t>
        <a:bodyPr/>
        <a:lstStyle/>
        <a:p>
          <a:endParaRPr lang="en-US"/>
        </a:p>
      </dgm:t>
    </dgm:pt>
    <dgm:pt modelId="{4C3BE9CB-87FA-470B-89D3-F54268F0092E}" type="sibTrans" cxnId="{89A9ADD2-2133-4E7A-9C9F-AC16350CF994}">
      <dgm:prSet phldrT="2" phldr="0"/>
      <dgm:spPr/>
      <dgm:t>
        <a:bodyPr/>
        <a:lstStyle/>
        <a:p>
          <a:r>
            <a:rPr lang="en-US"/>
            <a:t>2</a:t>
          </a:r>
        </a:p>
      </dgm:t>
    </dgm:pt>
    <dgm:pt modelId="{39BB422C-1938-48C9-B9A1-3CF5AD074172}">
      <dgm:prSet/>
      <dgm:spPr/>
      <dgm:t>
        <a:bodyPr/>
        <a:lstStyle/>
        <a:p>
          <a:r>
            <a:rPr lang="en-US" b="1" i="0" baseline="0"/>
            <a:t>Look at the score report and address the indicators that were not met</a:t>
          </a:r>
          <a:endParaRPr lang="en-US"/>
        </a:p>
      </dgm:t>
    </dgm:pt>
    <dgm:pt modelId="{3A9BB5B2-4F19-4CBE-8D8E-66E828E11A41}" type="parTrans" cxnId="{62D1E016-8B8C-494A-B206-4FB0DFEF7440}">
      <dgm:prSet/>
      <dgm:spPr/>
      <dgm:t>
        <a:bodyPr/>
        <a:lstStyle/>
        <a:p>
          <a:endParaRPr lang="en-US"/>
        </a:p>
      </dgm:t>
    </dgm:pt>
    <dgm:pt modelId="{D0C2A6F4-CA19-400D-9A64-37EA30E70792}" type="sibTrans" cxnId="{62D1E016-8B8C-494A-B206-4FB0DFEF7440}">
      <dgm:prSet phldrT="3" phldr="0"/>
      <dgm:spPr/>
      <dgm:t>
        <a:bodyPr/>
        <a:lstStyle/>
        <a:p>
          <a:r>
            <a:rPr lang="en-US"/>
            <a:t>3</a:t>
          </a:r>
        </a:p>
      </dgm:t>
    </dgm:pt>
    <dgm:pt modelId="{C3DE5568-DB69-445F-871C-CF99553DFCF4}" type="pres">
      <dgm:prSet presAssocID="{83570760-45DB-484D-A863-E5885BF6D4B2}" presName="Name0" presStyleCnt="0">
        <dgm:presLayoutVars>
          <dgm:animLvl val="lvl"/>
          <dgm:resizeHandles val="exact"/>
        </dgm:presLayoutVars>
      </dgm:prSet>
      <dgm:spPr/>
    </dgm:pt>
    <dgm:pt modelId="{221C7522-AECF-49DF-885F-6D61D4B99A46}" type="pres">
      <dgm:prSet presAssocID="{56882023-2CC9-4447-A37F-58EA76CCB494}" presName="compositeNode" presStyleCnt="0">
        <dgm:presLayoutVars>
          <dgm:bulletEnabled val="1"/>
        </dgm:presLayoutVars>
      </dgm:prSet>
      <dgm:spPr/>
    </dgm:pt>
    <dgm:pt modelId="{7C52E22A-37C0-4844-BAA8-E7C2AB704FB5}" type="pres">
      <dgm:prSet presAssocID="{56882023-2CC9-4447-A37F-58EA76CCB494}" presName="bgRect" presStyleLbl="bgAccFollowNode1" presStyleIdx="0" presStyleCnt="3"/>
      <dgm:spPr/>
    </dgm:pt>
    <dgm:pt modelId="{21B53BF8-152B-4185-936E-8FB35DEFB67C}" type="pres">
      <dgm:prSet presAssocID="{D1B7A207-69EF-44DA-AE65-EFA26796C722}" presName="sibTransNodeCircle" presStyleLbl="alignNode1" presStyleIdx="0" presStyleCnt="6">
        <dgm:presLayoutVars>
          <dgm:chMax val="0"/>
          <dgm:bulletEnabled/>
        </dgm:presLayoutVars>
      </dgm:prSet>
      <dgm:spPr/>
    </dgm:pt>
    <dgm:pt modelId="{AFA5F5B0-1391-4C52-9234-090E51D770A7}" type="pres">
      <dgm:prSet presAssocID="{56882023-2CC9-4447-A37F-58EA76CCB494}" presName="bottomLine" presStyleLbl="alignNode1" presStyleIdx="1" presStyleCnt="6">
        <dgm:presLayoutVars/>
      </dgm:prSet>
      <dgm:spPr/>
    </dgm:pt>
    <dgm:pt modelId="{1ECC8453-0A1D-401F-B681-096A558F611A}" type="pres">
      <dgm:prSet presAssocID="{56882023-2CC9-4447-A37F-58EA76CCB494}" presName="nodeText" presStyleLbl="bgAccFollowNode1" presStyleIdx="0" presStyleCnt="3">
        <dgm:presLayoutVars>
          <dgm:bulletEnabled val="1"/>
        </dgm:presLayoutVars>
      </dgm:prSet>
      <dgm:spPr/>
    </dgm:pt>
    <dgm:pt modelId="{FD582096-BC1A-4D21-BB42-DA2E5D1920C7}" type="pres">
      <dgm:prSet presAssocID="{D1B7A207-69EF-44DA-AE65-EFA26796C722}" presName="sibTrans" presStyleCnt="0"/>
      <dgm:spPr/>
    </dgm:pt>
    <dgm:pt modelId="{C86DBBEC-C70B-43BA-8E80-04C872545302}" type="pres">
      <dgm:prSet presAssocID="{5A2A88C7-2C66-42E0-8B3C-1A5CBBD38E5D}" presName="compositeNode" presStyleCnt="0">
        <dgm:presLayoutVars>
          <dgm:bulletEnabled val="1"/>
        </dgm:presLayoutVars>
      </dgm:prSet>
      <dgm:spPr/>
    </dgm:pt>
    <dgm:pt modelId="{979E764D-88CD-490E-AA36-6203331A7402}" type="pres">
      <dgm:prSet presAssocID="{5A2A88C7-2C66-42E0-8B3C-1A5CBBD38E5D}" presName="bgRect" presStyleLbl="bgAccFollowNode1" presStyleIdx="1" presStyleCnt="3"/>
      <dgm:spPr/>
    </dgm:pt>
    <dgm:pt modelId="{94FAB40C-7A23-4776-B4C9-79A4E74ED8A6}" type="pres">
      <dgm:prSet presAssocID="{4C3BE9CB-87FA-470B-89D3-F54268F0092E}" presName="sibTransNodeCircle" presStyleLbl="alignNode1" presStyleIdx="2" presStyleCnt="6">
        <dgm:presLayoutVars>
          <dgm:chMax val="0"/>
          <dgm:bulletEnabled/>
        </dgm:presLayoutVars>
      </dgm:prSet>
      <dgm:spPr/>
    </dgm:pt>
    <dgm:pt modelId="{97375E8B-B072-418F-88DB-F5F02E2B50B6}" type="pres">
      <dgm:prSet presAssocID="{5A2A88C7-2C66-42E0-8B3C-1A5CBBD38E5D}" presName="bottomLine" presStyleLbl="alignNode1" presStyleIdx="3" presStyleCnt="6">
        <dgm:presLayoutVars/>
      </dgm:prSet>
      <dgm:spPr/>
    </dgm:pt>
    <dgm:pt modelId="{140452C0-738A-4898-9800-1D226C48720E}" type="pres">
      <dgm:prSet presAssocID="{5A2A88C7-2C66-42E0-8B3C-1A5CBBD38E5D}" presName="nodeText" presStyleLbl="bgAccFollowNode1" presStyleIdx="1" presStyleCnt="3">
        <dgm:presLayoutVars>
          <dgm:bulletEnabled val="1"/>
        </dgm:presLayoutVars>
      </dgm:prSet>
      <dgm:spPr/>
    </dgm:pt>
    <dgm:pt modelId="{48D3C3AA-A294-4D25-B318-8FCB49E4D6A5}" type="pres">
      <dgm:prSet presAssocID="{4C3BE9CB-87FA-470B-89D3-F54268F0092E}" presName="sibTrans" presStyleCnt="0"/>
      <dgm:spPr/>
    </dgm:pt>
    <dgm:pt modelId="{71F4AA8D-9943-4590-9EAC-D3538CD5BF00}" type="pres">
      <dgm:prSet presAssocID="{39BB422C-1938-48C9-B9A1-3CF5AD074172}" presName="compositeNode" presStyleCnt="0">
        <dgm:presLayoutVars>
          <dgm:bulletEnabled val="1"/>
        </dgm:presLayoutVars>
      </dgm:prSet>
      <dgm:spPr/>
    </dgm:pt>
    <dgm:pt modelId="{4E018FAD-DE64-43FE-B2D8-3872B9DB5CBD}" type="pres">
      <dgm:prSet presAssocID="{39BB422C-1938-48C9-B9A1-3CF5AD074172}" presName="bgRect" presStyleLbl="bgAccFollowNode1" presStyleIdx="2" presStyleCnt="3"/>
      <dgm:spPr/>
    </dgm:pt>
    <dgm:pt modelId="{AEF5D3F4-446B-425F-8AF8-FB5011C52876}" type="pres">
      <dgm:prSet presAssocID="{D0C2A6F4-CA19-400D-9A64-37EA30E70792}" presName="sibTransNodeCircle" presStyleLbl="alignNode1" presStyleIdx="4" presStyleCnt="6">
        <dgm:presLayoutVars>
          <dgm:chMax val="0"/>
          <dgm:bulletEnabled/>
        </dgm:presLayoutVars>
      </dgm:prSet>
      <dgm:spPr/>
    </dgm:pt>
    <dgm:pt modelId="{F8A921A8-D231-44A1-BEA8-9A15A7D88A08}" type="pres">
      <dgm:prSet presAssocID="{39BB422C-1938-48C9-B9A1-3CF5AD074172}" presName="bottomLine" presStyleLbl="alignNode1" presStyleIdx="5" presStyleCnt="6">
        <dgm:presLayoutVars/>
      </dgm:prSet>
      <dgm:spPr/>
    </dgm:pt>
    <dgm:pt modelId="{DB9F22CE-0C04-4039-A688-3D5CB59385D4}" type="pres">
      <dgm:prSet presAssocID="{39BB422C-1938-48C9-B9A1-3CF5AD074172}" presName="nodeText" presStyleLbl="bgAccFollowNode1" presStyleIdx="2" presStyleCnt="3">
        <dgm:presLayoutVars>
          <dgm:bulletEnabled val="1"/>
        </dgm:presLayoutVars>
      </dgm:prSet>
      <dgm:spPr/>
    </dgm:pt>
  </dgm:ptLst>
  <dgm:cxnLst>
    <dgm:cxn modelId="{62D1E016-8B8C-494A-B206-4FB0DFEF7440}" srcId="{83570760-45DB-484D-A863-E5885BF6D4B2}" destId="{39BB422C-1938-48C9-B9A1-3CF5AD074172}" srcOrd="2" destOrd="0" parTransId="{3A9BB5B2-4F19-4CBE-8D8E-66E828E11A41}" sibTransId="{D0C2A6F4-CA19-400D-9A64-37EA30E70792}"/>
    <dgm:cxn modelId="{183EDB38-C353-445F-A747-94EF54F23E51}" type="presOf" srcId="{5A2A88C7-2C66-42E0-8B3C-1A5CBBD38E5D}" destId="{140452C0-738A-4898-9800-1D226C48720E}" srcOrd="1" destOrd="0" presId="urn:microsoft.com/office/officeart/2016/7/layout/BasicLinearProcessNumbered"/>
    <dgm:cxn modelId="{EB49C140-2FBA-42D9-B6E7-415815B98B86}" type="presOf" srcId="{56882023-2CC9-4447-A37F-58EA76CCB494}" destId="{1ECC8453-0A1D-401F-B681-096A558F611A}" srcOrd="1" destOrd="0" presId="urn:microsoft.com/office/officeart/2016/7/layout/BasicLinearProcessNumbered"/>
    <dgm:cxn modelId="{9C746164-CD86-4589-AA92-04F92A2719D9}" srcId="{83570760-45DB-484D-A863-E5885BF6D4B2}" destId="{56882023-2CC9-4447-A37F-58EA76CCB494}" srcOrd="0" destOrd="0" parTransId="{6846F915-A573-4E13-94FE-CBE38EFBCE1D}" sibTransId="{D1B7A207-69EF-44DA-AE65-EFA26796C722}"/>
    <dgm:cxn modelId="{48FCDC78-A802-4488-B3CE-90EA9CEC0057}" type="presOf" srcId="{D1B7A207-69EF-44DA-AE65-EFA26796C722}" destId="{21B53BF8-152B-4185-936E-8FB35DEFB67C}" srcOrd="0" destOrd="0" presId="urn:microsoft.com/office/officeart/2016/7/layout/BasicLinearProcessNumbered"/>
    <dgm:cxn modelId="{232C947F-3AC4-4A07-A08F-E41FAE1DBB26}" type="presOf" srcId="{56882023-2CC9-4447-A37F-58EA76CCB494}" destId="{7C52E22A-37C0-4844-BAA8-E7C2AB704FB5}" srcOrd="0" destOrd="0" presId="urn:microsoft.com/office/officeart/2016/7/layout/BasicLinearProcessNumbered"/>
    <dgm:cxn modelId="{7AC1958D-A571-44C8-8810-17F4A0F30D98}" type="presOf" srcId="{39BB422C-1938-48C9-B9A1-3CF5AD074172}" destId="{DB9F22CE-0C04-4039-A688-3D5CB59385D4}" srcOrd="1" destOrd="0" presId="urn:microsoft.com/office/officeart/2016/7/layout/BasicLinearProcessNumbered"/>
    <dgm:cxn modelId="{A046B29A-A66D-4F8D-A1B4-37AE23CD9B35}" type="presOf" srcId="{5A2A88C7-2C66-42E0-8B3C-1A5CBBD38E5D}" destId="{979E764D-88CD-490E-AA36-6203331A7402}" srcOrd="0" destOrd="0" presId="urn:microsoft.com/office/officeart/2016/7/layout/BasicLinearProcessNumbered"/>
    <dgm:cxn modelId="{EAB0CCA0-A415-44C4-9790-E2136DEAD869}" type="presOf" srcId="{39BB422C-1938-48C9-B9A1-3CF5AD074172}" destId="{4E018FAD-DE64-43FE-B2D8-3872B9DB5CBD}" srcOrd="0" destOrd="0" presId="urn:microsoft.com/office/officeart/2016/7/layout/BasicLinearProcessNumbered"/>
    <dgm:cxn modelId="{773F30A2-B680-4D36-AB38-BE3E34175ACC}" type="presOf" srcId="{83570760-45DB-484D-A863-E5885BF6D4B2}" destId="{C3DE5568-DB69-445F-871C-CF99553DFCF4}" srcOrd="0" destOrd="0" presId="urn:microsoft.com/office/officeart/2016/7/layout/BasicLinearProcessNumbered"/>
    <dgm:cxn modelId="{B51B17B3-7AF1-45B6-A24A-A7959A25E3BE}" type="presOf" srcId="{4C3BE9CB-87FA-470B-89D3-F54268F0092E}" destId="{94FAB40C-7A23-4776-B4C9-79A4E74ED8A6}" srcOrd="0" destOrd="0" presId="urn:microsoft.com/office/officeart/2016/7/layout/BasicLinearProcessNumbered"/>
    <dgm:cxn modelId="{A8BF8DBB-FC2F-4494-A2C1-934EE449E1D0}" type="presOf" srcId="{D0C2A6F4-CA19-400D-9A64-37EA30E70792}" destId="{AEF5D3F4-446B-425F-8AF8-FB5011C52876}" srcOrd="0" destOrd="0" presId="urn:microsoft.com/office/officeart/2016/7/layout/BasicLinearProcessNumbered"/>
    <dgm:cxn modelId="{89A9ADD2-2133-4E7A-9C9F-AC16350CF994}" srcId="{83570760-45DB-484D-A863-E5885BF6D4B2}" destId="{5A2A88C7-2C66-42E0-8B3C-1A5CBBD38E5D}" srcOrd="1" destOrd="0" parTransId="{90FF0B3B-063F-4AAE-85DC-73F0502BCF31}" sibTransId="{4C3BE9CB-87FA-470B-89D3-F54268F0092E}"/>
    <dgm:cxn modelId="{504027B8-CAAC-42A6-B2EF-E67928EB0D6E}" type="presParOf" srcId="{C3DE5568-DB69-445F-871C-CF99553DFCF4}" destId="{221C7522-AECF-49DF-885F-6D61D4B99A46}" srcOrd="0" destOrd="0" presId="urn:microsoft.com/office/officeart/2016/7/layout/BasicLinearProcessNumbered"/>
    <dgm:cxn modelId="{AE513B49-6E15-44E3-85AE-7561824E9412}" type="presParOf" srcId="{221C7522-AECF-49DF-885F-6D61D4B99A46}" destId="{7C52E22A-37C0-4844-BAA8-E7C2AB704FB5}" srcOrd="0" destOrd="0" presId="urn:microsoft.com/office/officeart/2016/7/layout/BasicLinearProcessNumbered"/>
    <dgm:cxn modelId="{876A383E-CA69-4A91-A007-2921A1873E7E}" type="presParOf" srcId="{221C7522-AECF-49DF-885F-6D61D4B99A46}" destId="{21B53BF8-152B-4185-936E-8FB35DEFB67C}" srcOrd="1" destOrd="0" presId="urn:microsoft.com/office/officeart/2016/7/layout/BasicLinearProcessNumbered"/>
    <dgm:cxn modelId="{11EBE7F9-32D6-437A-8C90-71463140D6B2}" type="presParOf" srcId="{221C7522-AECF-49DF-885F-6D61D4B99A46}" destId="{AFA5F5B0-1391-4C52-9234-090E51D770A7}" srcOrd="2" destOrd="0" presId="urn:microsoft.com/office/officeart/2016/7/layout/BasicLinearProcessNumbered"/>
    <dgm:cxn modelId="{0A6AE2CE-7608-4248-BA65-40DE53B10A29}" type="presParOf" srcId="{221C7522-AECF-49DF-885F-6D61D4B99A46}" destId="{1ECC8453-0A1D-401F-B681-096A558F611A}" srcOrd="3" destOrd="0" presId="urn:microsoft.com/office/officeart/2016/7/layout/BasicLinearProcessNumbered"/>
    <dgm:cxn modelId="{083B8C4B-6ED0-4427-951C-A610731A8448}" type="presParOf" srcId="{C3DE5568-DB69-445F-871C-CF99553DFCF4}" destId="{FD582096-BC1A-4D21-BB42-DA2E5D1920C7}" srcOrd="1" destOrd="0" presId="urn:microsoft.com/office/officeart/2016/7/layout/BasicLinearProcessNumbered"/>
    <dgm:cxn modelId="{0CB38D5E-C911-4D80-8FAB-662DDAB10CB8}" type="presParOf" srcId="{C3DE5568-DB69-445F-871C-CF99553DFCF4}" destId="{C86DBBEC-C70B-43BA-8E80-04C872545302}" srcOrd="2" destOrd="0" presId="urn:microsoft.com/office/officeart/2016/7/layout/BasicLinearProcessNumbered"/>
    <dgm:cxn modelId="{C4B7831E-9FA3-408C-86D0-6173C2075105}" type="presParOf" srcId="{C86DBBEC-C70B-43BA-8E80-04C872545302}" destId="{979E764D-88CD-490E-AA36-6203331A7402}" srcOrd="0" destOrd="0" presId="urn:microsoft.com/office/officeart/2016/7/layout/BasicLinearProcessNumbered"/>
    <dgm:cxn modelId="{6D288D73-5AAE-45D1-98F4-3D060F988D65}" type="presParOf" srcId="{C86DBBEC-C70B-43BA-8E80-04C872545302}" destId="{94FAB40C-7A23-4776-B4C9-79A4E74ED8A6}" srcOrd="1" destOrd="0" presId="urn:microsoft.com/office/officeart/2016/7/layout/BasicLinearProcessNumbered"/>
    <dgm:cxn modelId="{6CC1CB2D-4E8A-4F3D-B8B3-D4F9A93AA78F}" type="presParOf" srcId="{C86DBBEC-C70B-43BA-8E80-04C872545302}" destId="{97375E8B-B072-418F-88DB-F5F02E2B50B6}" srcOrd="2" destOrd="0" presId="urn:microsoft.com/office/officeart/2016/7/layout/BasicLinearProcessNumbered"/>
    <dgm:cxn modelId="{F8D6B234-7F6A-41D7-A08E-8A4EB11C9EDC}" type="presParOf" srcId="{C86DBBEC-C70B-43BA-8E80-04C872545302}" destId="{140452C0-738A-4898-9800-1D226C48720E}" srcOrd="3" destOrd="0" presId="urn:microsoft.com/office/officeart/2016/7/layout/BasicLinearProcessNumbered"/>
    <dgm:cxn modelId="{AFA97B0A-D0D7-4E49-B55F-0895FBE5940E}" type="presParOf" srcId="{C3DE5568-DB69-445F-871C-CF99553DFCF4}" destId="{48D3C3AA-A294-4D25-B318-8FCB49E4D6A5}" srcOrd="3" destOrd="0" presId="urn:microsoft.com/office/officeart/2016/7/layout/BasicLinearProcessNumbered"/>
    <dgm:cxn modelId="{BA005A2E-0F88-4934-B4E0-9555844E4C2A}" type="presParOf" srcId="{C3DE5568-DB69-445F-871C-CF99553DFCF4}" destId="{71F4AA8D-9943-4590-9EAC-D3538CD5BF00}" srcOrd="4" destOrd="0" presId="urn:microsoft.com/office/officeart/2016/7/layout/BasicLinearProcessNumbered"/>
    <dgm:cxn modelId="{1F6463D8-D0A8-4208-B9A6-1D5A4095BED4}" type="presParOf" srcId="{71F4AA8D-9943-4590-9EAC-D3538CD5BF00}" destId="{4E018FAD-DE64-43FE-B2D8-3872B9DB5CBD}" srcOrd="0" destOrd="0" presId="urn:microsoft.com/office/officeart/2016/7/layout/BasicLinearProcessNumbered"/>
    <dgm:cxn modelId="{8761A0C5-8618-47B0-A89F-22F18B0AD6A7}" type="presParOf" srcId="{71F4AA8D-9943-4590-9EAC-D3538CD5BF00}" destId="{AEF5D3F4-446B-425F-8AF8-FB5011C52876}" srcOrd="1" destOrd="0" presId="urn:microsoft.com/office/officeart/2016/7/layout/BasicLinearProcessNumbered"/>
    <dgm:cxn modelId="{14DDC56D-958E-4089-8886-7E3546D19D03}" type="presParOf" srcId="{71F4AA8D-9943-4590-9EAC-D3538CD5BF00}" destId="{F8A921A8-D231-44A1-BEA8-9A15A7D88A08}" srcOrd="2" destOrd="0" presId="urn:microsoft.com/office/officeart/2016/7/layout/BasicLinearProcessNumbered"/>
    <dgm:cxn modelId="{61B20511-D985-49DF-A217-C97B7A11F13F}" type="presParOf" srcId="{71F4AA8D-9943-4590-9EAC-D3538CD5BF00}" destId="{DB9F22CE-0C04-4039-A688-3D5CB59385D4}"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266F39B-8843-48AC-A54F-D9E444F9431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59BB9EC-40BC-4069-A311-2D64FA421B09}">
      <dgm:prSet/>
      <dgm:spPr/>
      <dgm:t>
        <a:bodyPr/>
        <a:lstStyle/>
        <a:p>
          <a:pPr>
            <a:lnSpc>
              <a:spcPct val="100000"/>
            </a:lnSpc>
          </a:pPr>
          <a:r>
            <a:rPr lang="en-US" b="0" baseline="0" dirty="0"/>
            <a:t>Ask what goals they are working on, or review goals you have set together</a:t>
          </a:r>
          <a:endParaRPr lang="en-US" dirty="0"/>
        </a:p>
      </dgm:t>
    </dgm:pt>
    <dgm:pt modelId="{B893FD95-2A04-4353-8E6D-A2716B9760EE}" type="parTrans" cxnId="{70C494B4-C195-4906-A343-EC407A13D11E}">
      <dgm:prSet/>
      <dgm:spPr/>
      <dgm:t>
        <a:bodyPr/>
        <a:lstStyle/>
        <a:p>
          <a:endParaRPr lang="en-US"/>
        </a:p>
      </dgm:t>
    </dgm:pt>
    <dgm:pt modelId="{56A435DE-2BA8-4168-A891-4DC15D38F05D}" type="sibTrans" cxnId="{70C494B4-C195-4906-A343-EC407A13D11E}">
      <dgm:prSet/>
      <dgm:spPr/>
      <dgm:t>
        <a:bodyPr/>
        <a:lstStyle/>
        <a:p>
          <a:endParaRPr lang="en-US"/>
        </a:p>
      </dgm:t>
    </dgm:pt>
    <dgm:pt modelId="{938E7F1D-29D1-4478-9093-BD4A0086F246}">
      <dgm:prSet/>
      <dgm:spPr/>
      <dgm:t>
        <a:bodyPr/>
        <a:lstStyle/>
        <a:p>
          <a:pPr>
            <a:lnSpc>
              <a:spcPct val="100000"/>
            </a:lnSpc>
          </a:pPr>
          <a:r>
            <a:rPr lang="en-US" b="0" baseline="0" dirty="0"/>
            <a:t>Ask what they are hoping for feedback on</a:t>
          </a:r>
          <a:endParaRPr lang="en-US" dirty="0"/>
        </a:p>
      </dgm:t>
    </dgm:pt>
    <dgm:pt modelId="{D673246B-427F-4512-868E-E85C60540561}" type="parTrans" cxnId="{3BEE6105-3D58-428A-B09D-D187AB1C10E5}">
      <dgm:prSet/>
      <dgm:spPr/>
      <dgm:t>
        <a:bodyPr/>
        <a:lstStyle/>
        <a:p>
          <a:endParaRPr lang="en-US"/>
        </a:p>
      </dgm:t>
    </dgm:pt>
    <dgm:pt modelId="{E86CC92B-7E2E-40E3-84FB-31F0AE04A841}" type="sibTrans" cxnId="{3BEE6105-3D58-428A-B09D-D187AB1C10E5}">
      <dgm:prSet/>
      <dgm:spPr/>
      <dgm:t>
        <a:bodyPr/>
        <a:lstStyle/>
        <a:p>
          <a:endParaRPr lang="en-US"/>
        </a:p>
      </dgm:t>
    </dgm:pt>
    <dgm:pt modelId="{B1D4A3E5-3D20-48F6-AAF0-D0F76F8A4DE3}">
      <dgm:prSet/>
      <dgm:spPr/>
      <dgm:t>
        <a:bodyPr/>
        <a:lstStyle/>
        <a:p>
          <a:pPr>
            <a:lnSpc>
              <a:spcPct val="100000"/>
            </a:lnSpc>
          </a:pPr>
          <a:r>
            <a:rPr lang="en-US" b="0" baseline="0" dirty="0"/>
            <a:t>Talk about the subscales and find out their priorities for improving quality</a:t>
          </a:r>
          <a:endParaRPr lang="en-US" dirty="0"/>
        </a:p>
      </dgm:t>
    </dgm:pt>
    <dgm:pt modelId="{D14DA7A6-7029-4448-8971-169C66466D0B}" type="parTrans" cxnId="{F3403A0B-BD5A-4128-B97F-590BD7817188}">
      <dgm:prSet/>
      <dgm:spPr/>
      <dgm:t>
        <a:bodyPr/>
        <a:lstStyle/>
        <a:p>
          <a:endParaRPr lang="en-US"/>
        </a:p>
      </dgm:t>
    </dgm:pt>
    <dgm:pt modelId="{0BC107AF-781F-453A-A0AF-7A110617C41F}" type="sibTrans" cxnId="{F3403A0B-BD5A-4128-B97F-590BD7817188}">
      <dgm:prSet/>
      <dgm:spPr/>
      <dgm:t>
        <a:bodyPr/>
        <a:lstStyle/>
        <a:p>
          <a:endParaRPr lang="en-US"/>
        </a:p>
      </dgm:t>
    </dgm:pt>
    <dgm:pt modelId="{D47FD4D5-075D-41E2-A31B-51E95DD7A779}" type="pres">
      <dgm:prSet presAssocID="{B266F39B-8843-48AC-A54F-D9E444F9431A}" presName="root" presStyleCnt="0">
        <dgm:presLayoutVars>
          <dgm:dir/>
          <dgm:resizeHandles val="exact"/>
        </dgm:presLayoutVars>
      </dgm:prSet>
      <dgm:spPr/>
    </dgm:pt>
    <dgm:pt modelId="{193BFD04-0C3B-4AEF-A20A-13CA59D3C03E}" type="pres">
      <dgm:prSet presAssocID="{B59BB9EC-40BC-4069-A311-2D64FA421B09}" presName="compNode" presStyleCnt="0"/>
      <dgm:spPr/>
    </dgm:pt>
    <dgm:pt modelId="{2551BB09-A661-44DD-A306-26D6B4D2D918}" type="pres">
      <dgm:prSet presAssocID="{B59BB9EC-40BC-4069-A311-2D64FA421B09}" presName="bgRect" presStyleLbl="bgShp" presStyleIdx="0" presStyleCnt="3"/>
      <dgm:spPr/>
    </dgm:pt>
    <dgm:pt modelId="{A822C271-992E-479C-B20C-17BE38153BA1}" type="pres">
      <dgm:prSet presAssocID="{B59BB9EC-40BC-4069-A311-2D64FA421B0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llseye"/>
        </a:ext>
      </dgm:extLst>
    </dgm:pt>
    <dgm:pt modelId="{5310C627-A51A-4165-BA52-BE0188B52203}" type="pres">
      <dgm:prSet presAssocID="{B59BB9EC-40BC-4069-A311-2D64FA421B09}" presName="spaceRect" presStyleCnt="0"/>
      <dgm:spPr/>
    </dgm:pt>
    <dgm:pt modelId="{633A9AA5-BA66-48F9-AC24-3B03BE7D1245}" type="pres">
      <dgm:prSet presAssocID="{B59BB9EC-40BC-4069-A311-2D64FA421B09}" presName="parTx" presStyleLbl="revTx" presStyleIdx="0" presStyleCnt="3">
        <dgm:presLayoutVars>
          <dgm:chMax val="0"/>
          <dgm:chPref val="0"/>
        </dgm:presLayoutVars>
      </dgm:prSet>
      <dgm:spPr/>
    </dgm:pt>
    <dgm:pt modelId="{AD1E2063-B9F5-451B-AF01-ADFEF9FDDA6F}" type="pres">
      <dgm:prSet presAssocID="{56A435DE-2BA8-4168-A891-4DC15D38F05D}" presName="sibTrans" presStyleCnt="0"/>
      <dgm:spPr/>
    </dgm:pt>
    <dgm:pt modelId="{38375BFC-F804-45D9-9265-4FF416D3BC46}" type="pres">
      <dgm:prSet presAssocID="{938E7F1D-29D1-4478-9093-BD4A0086F246}" presName="compNode" presStyleCnt="0"/>
      <dgm:spPr/>
    </dgm:pt>
    <dgm:pt modelId="{00965629-0EB0-4808-A36C-8F14FC3E493E}" type="pres">
      <dgm:prSet presAssocID="{938E7F1D-29D1-4478-9093-BD4A0086F246}" presName="bgRect" presStyleLbl="bgShp" presStyleIdx="1" presStyleCnt="3"/>
      <dgm:spPr/>
    </dgm:pt>
    <dgm:pt modelId="{5B5CD006-B7B5-455A-B0B4-E9E42D17D61E}" type="pres">
      <dgm:prSet presAssocID="{938E7F1D-29D1-4478-9093-BD4A0086F24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0E485422-CE57-40F9-8B27-E6375F26DFC8}" type="pres">
      <dgm:prSet presAssocID="{938E7F1D-29D1-4478-9093-BD4A0086F246}" presName="spaceRect" presStyleCnt="0"/>
      <dgm:spPr/>
    </dgm:pt>
    <dgm:pt modelId="{1B5E54F3-587C-4ADB-AD33-726B49F4948F}" type="pres">
      <dgm:prSet presAssocID="{938E7F1D-29D1-4478-9093-BD4A0086F246}" presName="parTx" presStyleLbl="revTx" presStyleIdx="1" presStyleCnt="3">
        <dgm:presLayoutVars>
          <dgm:chMax val="0"/>
          <dgm:chPref val="0"/>
        </dgm:presLayoutVars>
      </dgm:prSet>
      <dgm:spPr/>
    </dgm:pt>
    <dgm:pt modelId="{F9D8A821-AA7C-4D6B-8F73-0E6952CA081C}" type="pres">
      <dgm:prSet presAssocID="{E86CC92B-7E2E-40E3-84FB-31F0AE04A841}" presName="sibTrans" presStyleCnt="0"/>
      <dgm:spPr/>
    </dgm:pt>
    <dgm:pt modelId="{1BA46FBD-63C7-4953-BE2E-BB2595DC7DB5}" type="pres">
      <dgm:prSet presAssocID="{B1D4A3E5-3D20-48F6-AAF0-D0F76F8A4DE3}" presName="compNode" presStyleCnt="0"/>
      <dgm:spPr/>
    </dgm:pt>
    <dgm:pt modelId="{BF70C187-C4B4-4457-9150-F9FBAEDA9D72}" type="pres">
      <dgm:prSet presAssocID="{B1D4A3E5-3D20-48F6-AAF0-D0F76F8A4DE3}" presName="bgRect" presStyleLbl="bgShp" presStyleIdx="2" presStyleCnt="3"/>
      <dgm:spPr/>
    </dgm:pt>
    <dgm:pt modelId="{8EA1763C-92D0-4D0F-930B-5B7AB896ABE6}" type="pres">
      <dgm:prSet presAssocID="{B1D4A3E5-3D20-48F6-AAF0-D0F76F8A4DE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11A4A36D-FCBD-468B-8B41-41DCF963378B}" type="pres">
      <dgm:prSet presAssocID="{B1D4A3E5-3D20-48F6-AAF0-D0F76F8A4DE3}" presName="spaceRect" presStyleCnt="0"/>
      <dgm:spPr/>
    </dgm:pt>
    <dgm:pt modelId="{F162A87C-F0E8-4EBC-93CB-D471528EA10A}" type="pres">
      <dgm:prSet presAssocID="{B1D4A3E5-3D20-48F6-AAF0-D0F76F8A4DE3}" presName="parTx" presStyleLbl="revTx" presStyleIdx="2" presStyleCnt="3">
        <dgm:presLayoutVars>
          <dgm:chMax val="0"/>
          <dgm:chPref val="0"/>
        </dgm:presLayoutVars>
      </dgm:prSet>
      <dgm:spPr/>
    </dgm:pt>
  </dgm:ptLst>
  <dgm:cxnLst>
    <dgm:cxn modelId="{3BEE6105-3D58-428A-B09D-D187AB1C10E5}" srcId="{B266F39B-8843-48AC-A54F-D9E444F9431A}" destId="{938E7F1D-29D1-4478-9093-BD4A0086F246}" srcOrd="1" destOrd="0" parTransId="{D673246B-427F-4512-868E-E85C60540561}" sibTransId="{E86CC92B-7E2E-40E3-84FB-31F0AE04A841}"/>
    <dgm:cxn modelId="{F3403A0B-BD5A-4128-B97F-590BD7817188}" srcId="{B266F39B-8843-48AC-A54F-D9E444F9431A}" destId="{B1D4A3E5-3D20-48F6-AAF0-D0F76F8A4DE3}" srcOrd="2" destOrd="0" parTransId="{D14DA7A6-7029-4448-8971-169C66466D0B}" sibTransId="{0BC107AF-781F-453A-A0AF-7A110617C41F}"/>
    <dgm:cxn modelId="{7B17E85B-874F-467F-AFB1-57106BF80DEC}" type="presOf" srcId="{B266F39B-8843-48AC-A54F-D9E444F9431A}" destId="{D47FD4D5-075D-41E2-A31B-51E95DD7A779}" srcOrd="0" destOrd="0" presId="urn:microsoft.com/office/officeart/2018/2/layout/IconVerticalSolidList"/>
    <dgm:cxn modelId="{6D4CF685-CE14-4074-B411-D8741F7EFB69}" type="presOf" srcId="{938E7F1D-29D1-4478-9093-BD4A0086F246}" destId="{1B5E54F3-587C-4ADB-AD33-726B49F4948F}" srcOrd="0" destOrd="0" presId="urn:microsoft.com/office/officeart/2018/2/layout/IconVerticalSolidList"/>
    <dgm:cxn modelId="{70C494B4-C195-4906-A343-EC407A13D11E}" srcId="{B266F39B-8843-48AC-A54F-D9E444F9431A}" destId="{B59BB9EC-40BC-4069-A311-2D64FA421B09}" srcOrd="0" destOrd="0" parTransId="{B893FD95-2A04-4353-8E6D-A2716B9760EE}" sibTransId="{56A435DE-2BA8-4168-A891-4DC15D38F05D}"/>
    <dgm:cxn modelId="{E7B2DCC4-25A6-43CF-8165-78D49F437E63}" type="presOf" srcId="{B59BB9EC-40BC-4069-A311-2D64FA421B09}" destId="{633A9AA5-BA66-48F9-AC24-3B03BE7D1245}" srcOrd="0" destOrd="0" presId="urn:microsoft.com/office/officeart/2018/2/layout/IconVerticalSolidList"/>
    <dgm:cxn modelId="{11FB8CCF-048B-4331-91C0-0E4ABC73947A}" type="presOf" srcId="{B1D4A3E5-3D20-48F6-AAF0-D0F76F8A4DE3}" destId="{F162A87C-F0E8-4EBC-93CB-D471528EA10A}" srcOrd="0" destOrd="0" presId="urn:microsoft.com/office/officeart/2018/2/layout/IconVerticalSolidList"/>
    <dgm:cxn modelId="{D0B06222-C78D-4721-86FD-17F340ED622D}" type="presParOf" srcId="{D47FD4D5-075D-41E2-A31B-51E95DD7A779}" destId="{193BFD04-0C3B-4AEF-A20A-13CA59D3C03E}" srcOrd="0" destOrd="0" presId="urn:microsoft.com/office/officeart/2018/2/layout/IconVerticalSolidList"/>
    <dgm:cxn modelId="{31AFBB53-AC32-4447-8B20-E926F5EE71DE}" type="presParOf" srcId="{193BFD04-0C3B-4AEF-A20A-13CA59D3C03E}" destId="{2551BB09-A661-44DD-A306-26D6B4D2D918}" srcOrd="0" destOrd="0" presId="urn:microsoft.com/office/officeart/2018/2/layout/IconVerticalSolidList"/>
    <dgm:cxn modelId="{F7E57D65-7B96-46A6-8A0E-EDFDBFD56CFA}" type="presParOf" srcId="{193BFD04-0C3B-4AEF-A20A-13CA59D3C03E}" destId="{A822C271-992E-479C-B20C-17BE38153BA1}" srcOrd="1" destOrd="0" presId="urn:microsoft.com/office/officeart/2018/2/layout/IconVerticalSolidList"/>
    <dgm:cxn modelId="{5B72C7C5-179C-49A7-B697-D1AC30A7D017}" type="presParOf" srcId="{193BFD04-0C3B-4AEF-A20A-13CA59D3C03E}" destId="{5310C627-A51A-4165-BA52-BE0188B52203}" srcOrd="2" destOrd="0" presId="urn:microsoft.com/office/officeart/2018/2/layout/IconVerticalSolidList"/>
    <dgm:cxn modelId="{F77DBE81-BE6F-4987-ACF3-6E2D0E579529}" type="presParOf" srcId="{193BFD04-0C3B-4AEF-A20A-13CA59D3C03E}" destId="{633A9AA5-BA66-48F9-AC24-3B03BE7D1245}" srcOrd="3" destOrd="0" presId="urn:microsoft.com/office/officeart/2018/2/layout/IconVerticalSolidList"/>
    <dgm:cxn modelId="{07940F62-4BEC-4913-A81C-4014F4048D02}" type="presParOf" srcId="{D47FD4D5-075D-41E2-A31B-51E95DD7A779}" destId="{AD1E2063-B9F5-451B-AF01-ADFEF9FDDA6F}" srcOrd="1" destOrd="0" presId="urn:microsoft.com/office/officeart/2018/2/layout/IconVerticalSolidList"/>
    <dgm:cxn modelId="{769F3563-8D2E-4641-B4DE-D20EE32D7005}" type="presParOf" srcId="{D47FD4D5-075D-41E2-A31B-51E95DD7A779}" destId="{38375BFC-F804-45D9-9265-4FF416D3BC46}" srcOrd="2" destOrd="0" presId="urn:microsoft.com/office/officeart/2018/2/layout/IconVerticalSolidList"/>
    <dgm:cxn modelId="{A3D69E30-A330-47D3-B149-19ED3215425D}" type="presParOf" srcId="{38375BFC-F804-45D9-9265-4FF416D3BC46}" destId="{00965629-0EB0-4808-A36C-8F14FC3E493E}" srcOrd="0" destOrd="0" presId="urn:microsoft.com/office/officeart/2018/2/layout/IconVerticalSolidList"/>
    <dgm:cxn modelId="{259E1ADB-0569-4B1E-B4C4-AE3BA5448433}" type="presParOf" srcId="{38375BFC-F804-45D9-9265-4FF416D3BC46}" destId="{5B5CD006-B7B5-455A-B0B4-E9E42D17D61E}" srcOrd="1" destOrd="0" presId="urn:microsoft.com/office/officeart/2018/2/layout/IconVerticalSolidList"/>
    <dgm:cxn modelId="{37A14056-DECF-4534-905A-A7131969AE1A}" type="presParOf" srcId="{38375BFC-F804-45D9-9265-4FF416D3BC46}" destId="{0E485422-CE57-40F9-8B27-E6375F26DFC8}" srcOrd="2" destOrd="0" presId="urn:microsoft.com/office/officeart/2018/2/layout/IconVerticalSolidList"/>
    <dgm:cxn modelId="{FEC459B9-5F4A-44FC-B15B-42B9AF0269B7}" type="presParOf" srcId="{38375BFC-F804-45D9-9265-4FF416D3BC46}" destId="{1B5E54F3-587C-4ADB-AD33-726B49F4948F}" srcOrd="3" destOrd="0" presId="urn:microsoft.com/office/officeart/2018/2/layout/IconVerticalSolidList"/>
    <dgm:cxn modelId="{E6546D95-B453-4EDA-A709-941F8C5AD707}" type="presParOf" srcId="{D47FD4D5-075D-41E2-A31B-51E95DD7A779}" destId="{F9D8A821-AA7C-4D6B-8F73-0E6952CA081C}" srcOrd="3" destOrd="0" presId="urn:microsoft.com/office/officeart/2018/2/layout/IconVerticalSolidList"/>
    <dgm:cxn modelId="{77BC1573-4F86-4845-838B-4665F6BD5994}" type="presParOf" srcId="{D47FD4D5-075D-41E2-A31B-51E95DD7A779}" destId="{1BA46FBD-63C7-4953-BE2E-BB2595DC7DB5}" srcOrd="4" destOrd="0" presId="urn:microsoft.com/office/officeart/2018/2/layout/IconVerticalSolidList"/>
    <dgm:cxn modelId="{08FFAD32-0A48-44FC-B615-B51BAC209FC1}" type="presParOf" srcId="{1BA46FBD-63C7-4953-BE2E-BB2595DC7DB5}" destId="{BF70C187-C4B4-4457-9150-F9FBAEDA9D72}" srcOrd="0" destOrd="0" presId="urn:microsoft.com/office/officeart/2018/2/layout/IconVerticalSolidList"/>
    <dgm:cxn modelId="{8F10F392-C86F-4BAA-ABEC-4B58749DBCF0}" type="presParOf" srcId="{1BA46FBD-63C7-4953-BE2E-BB2595DC7DB5}" destId="{8EA1763C-92D0-4D0F-930B-5B7AB896ABE6}" srcOrd="1" destOrd="0" presId="urn:microsoft.com/office/officeart/2018/2/layout/IconVerticalSolidList"/>
    <dgm:cxn modelId="{03CBA8BD-8306-428B-9E4D-76A4677A072C}" type="presParOf" srcId="{1BA46FBD-63C7-4953-BE2E-BB2595DC7DB5}" destId="{11A4A36D-FCBD-468B-8B41-41DCF963378B}" srcOrd="2" destOrd="0" presId="urn:microsoft.com/office/officeart/2018/2/layout/IconVerticalSolidList"/>
    <dgm:cxn modelId="{78EC5EAA-9D08-4D1D-866C-94B83E54C044}" type="presParOf" srcId="{1BA46FBD-63C7-4953-BE2E-BB2595DC7DB5}" destId="{F162A87C-F0E8-4EBC-93CB-D471528EA10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266F39B-8843-48AC-A54F-D9E444F9431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59BB9EC-40BC-4069-A311-2D64FA421B09}">
      <dgm:prSet/>
      <dgm:spPr/>
      <dgm:t>
        <a:bodyPr/>
        <a:lstStyle/>
        <a:p>
          <a:pPr>
            <a:lnSpc>
              <a:spcPct val="100000"/>
            </a:lnSpc>
          </a:pPr>
          <a:r>
            <a:rPr lang="en-US" b="0" baseline="0"/>
            <a:t>Affirm their decision to accept or reject feedback that is offered</a:t>
          </a:r>
          <a:endParaRPr lang="en-US"/>
        </a:p>
      </dgm:t>
    </dgm:pt>
    <dgm:pt modelId="{B893FD95-2A04-4353-8E6D-A2716B9760EE}" type="parTrans" cxnId="{70C494B4-C195-4906-A343-EC407A13D11E}">
      <dgm:prSet/>
      <dgm:spPr/>
      <dgm:t>
        <a:bodyPr/>
        <a:lstStyle/>
        <a:p>
          <a:endParaRPr lang="en-US"/>
        </a:p>
      </dgm:t>
    </dgm:pt>
    <dgm:pt modelId="{56A435DE-2BA8-4168-A891-4DC15D38F05D}" type="sibTrans" cxnId="{70C494B4-C195-4906-A343-EC407A13D11E}">
      <dgm:prSet/>
      <dgm:spPr/>
      <dgm:t>
        <a:bodyPr/>
        <a:lstStyle/>
        <a:p>
          <a:endParaRPr lang="en-US"/>
        </a:p>
      </dgm:t>
    </dgm:pt>
    <dgm:pt modelId="{938E7F1D-29D1-4478-9093-BD4A0086F246}">
      <dgm:prSet/>
      <dgm:spPr/>
      <dgm:t>
        <a:bodyPr/>
        <a:lstStyle/>
        <a:p>
          <a:pPr>
            <a:lnSpc>
              <a:spcPct val="100000"/>
            </a:lnSpc>
          </a:pPr>
          <a:r>
            <a:rPr lang="en-US" b="0" baseline="0"/>
            <a:t>Support them to find alternative strategies to meet ERS criteria</a:t>
          </a:r>
          <a:endParaRPr lang="en-US"/>
        </a:p>
      </dgm:t>
    </dgm:pt>
    <dgm:pt modelId="{D673246B-427F-4512-868E-E85C60540561}" type="parTrans" cxnId="{3BEE6105-3D58-428A-B09D-D187AB1C10E5}">
      <dgm:prSet/>
      <dgm:spPr/>
      <dgm:t>
        <a:bodyPr/>
        <a:lstStyle/>
        <a:p>
          <a:endParaRPr lang="en-US"/>
        </a:p>
      </dgm:t>
    </dgm:pt>
    <dgm:pt modelId="{E86CC92B-7E2E-40E3-84FB-31F0AE04A841}" type="sibTrans" cxnId="{3BEE6105-3D58-428A-B09D-D187AB1C10E5}">
      <dgm:prSet/>
      <dgm:spPr/>
      <dgm:t>
        <a:bodyPr/>
        <a:lstStyle/>
        <a:p>
          <a:endParaRPr lang="en-US"/>
        </a:p>
      </dgm:t>
    </dgm:pt>
    <dgm:pt modelId="{B1D4A3E5-3D20-48F6-AAF0-D0F76F8A4DE3}">
      <dgm:prSet/>
      <dgm:spPr/>
      <dgm:t>
        <a:bodyPr/>
        <a:lstStyle/>
        <a:p>
          <a:pPr>
            <a:lnSpc>
              <a:spcPct val="100000"/>
            </a:lnSpc>
          </a:pPr>
          <a:r>
            <a:rPr lang="en-US" b="0" baseline="0"/>
            <a:t>Help connect feedback in the report to their identified goals or priorities</a:t>
          </a:r>
          <a:endParaRPr lang="en-US"/>
        </a:p>
      </dgm:t>
    </dgm:pt>
    <dgm:pt modelId="{D14DA7A6-7029-4448-8971-169C66466D0B}" type="parTrans" cxnId="{F3403A0B-BD5A-4128-B97F-590BD7817188}">
      <dgm:prSet/>
      <dgm:spPr/>
      <dgm:t>
        <a:bodyPr/>
        <a:lstStyle/>
        <a:p>
          <a:endParaRPr lang="en-US"/>
        </a:p>
      </dgm:t>
    </dgm:pt>
    <dgm:pt modelId="{0BC107AF-781F-453A-A0AF-7A110617C41F}" type="sibTrans" cxnId="{F3403A0B-BD5A-4128-B97F-590BD7817188}">
      <dgm:prSet/>
      <dgm:spPr/>
      <dgm:t>
        <a:bodyPr/>
        <a:lstStyle/>
        <a:p>
          <a:endParaRPr lang="en-US"/>
        </a:p>
      </dgm:t>
    </dgm:pt>
    <dgm:pt modelId="{D47FD4D5-075D-41E2-A31B-51E95DD7A779}" type="pres">
      <dgm:prSet presAssocID="{B266F39B-8843-48AC-A54F-D9E444F9431A}" presName="root" presStyleCnt="0">
        <dgm:presLayoutVars>
          <dgm:dir/>
          <dgm:resizeHandles val="exact"/>
        </dgm:presLayoutVars>
      </dgm:prSet>
      <dgm:spPr/>
    </dgm:pt>
    <dgm:pt modelId="{193BFD04-0C3B-4AEF-A20A-13CA59D3C03E}" type="pres">
      <dgm:prSet presAssocID="{B59BB9EC-40BC-4069-A311-2D64FA421B09}" presName="compNode" presStyleCnt="0"/>
      <dgm:spPr/>
    </dgm:pt>
    <dgm:pt modelId="{2551BB09-A661-44DD-A306-26D6B4D2D918}" type="pres">
      <dgm:prSet presAssocID="{B59BB9EC-40BC-4069-A311-2D64FA421B09}" presName="bgRect" presStyleLbl="bgShp" presStyleIdx="0" presStyleCnt="3"/>
      <dgm:spPr/>
    </dgm:pt>
    <dgm:pt modelId="{A822C271-992E-479C-B20C-17BE38153BA1}" type="pres">
      <dgm:prSet presAssocID="{B59BB9EC-40BC-4069-A311-2D64FA421B0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5310C627-A51A-4165-BA52-BE0188B52203}" type="pres">
      <dgm:prSet presAssocID="{B59BB9EC-40BC-4069-A311-2D64FA421B09}" presName="spaceRect" presStyleCnt="0"/>
      <dgm:spPr/>
    </dgm:pt>
    <dgm:pt modelId="{633A9AA5-BA66-48F9-AC24-3B03BE7D1245}" type="pres">
      <dgm:prSet presAssocID="{B59BB9EC-40BC-4069-A311-2D64FA421B09}" presName="parTx" presStyleLbl="revTx" presStyleIdx="0" presStyleCnt="3">
        <dgm:presLayoutVars>
          <dgm:chMax val="0"/>
          <dgm:chPref val="0"/>
        </dgm:presLayoutVars>
      </dgm:prSet>
      <dgm:spPr/>
    </dgm:pt>
    <dgm:pt modelId="{AD1E2063-B9F5-451B-AF01-ADFEF9FDDA6F}" type="pres">
      <dgm:prSet presAssocID="{56A435DE-2BA8-4168-A891-4DC15D38F05D}" presName="sibTrans" presStyleCnt="0"/>
      <dgm:spPr/>
    </dgm:pt>
    <dgm:pt modelId="{38375BFC-F804-45D9-9265-4FF416D3BC46}" type="pres">
      <dgm:prSet presAssocID="{938E7F1D-29D1-4478-9093-BD4A0086F246}" presName="compNode" presStyleCnt="0"/>
      <dgm:spPr/>
    </dgm:pt>
    <dgm:pt modelId="{00965629-0EB0-4808-A36C-8F14FC3E493E}" type="pres">
      <dgm:prSet presAssocID="{938E7F1D-29D1-4478-9093-BD4A0086F246}" presName="bgRect" presStyleLbl="bgShp" presStyleIdx="1" presStyleCnt="3"/>
      <dgm:spPr/>
    </dgm:pt>
    <dgm:pt modelId="{5B5CD006-B7B5-455A-B0B4-E9E42D17D61E}" type="pres">
      <dgm:prSet presAssocID="{938E7F1D-29D1-4478-9093-BD4A0086F24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Transfer with solid fill"/>
        </a:ext>
      </dgm:extLst>
    </dgm:pt>
    <dgm:pt modelId="{0E485422-CE57-40F9-8B27-E6375F26DFC8}" type="pres">
      <dgm:prSet presAssocID="{938E7F1D-29D1-4478-9093-BD4A0086F246}" presName="spaceRect" presStyleCnt="0"/>
      <dgm:spPr/>
    </dgm:pt>
    <dgm:pt modelId="{1B5E54F3-587C-4ADB-AD33-726B49F4948F}" type="pres">
      <dgm:prSet presAssocID="{938E7F1D-29D1-4478-9093-BD4A0086F246}" presName="parTx" presStyleLbl="revTx" presStyleIdx="1" presStyleCnt="3">
        <dgm:presLayoutVars>
          <dgm:chMax val="0"/>
          <dgm:chPref val="0"/>
        </dgm:presLayoutVars>
      </dgm:prSet>
      <dgm:spPr/>
    </dgm:pt>
    <dgm:pt modelId="{F9D8A821-AA7C-4D6B-8F73-0E6952CA081C}" type="pres">
      <dgm:prSet presAssocID="{E86CC92B-7E2E-40E3-84FB-31F0AE04A841}" presName="sibTrans" presStyleCnt="0"/>
      <dgm:spPr/>
    </dgm:pt>
    <dgm:pt modelId="{1BA46FBD-63C7-4953-BE2E-BB2595DC7DB5}" type="pres">
      <dgm:prSet presAssocID="{B1D4A3E5-3D20-48F6-AAF0-D0F76F8A4DE3}" presName="compNode" presStyleCnt="0"/>
      <dgm:spPr/>
    </dgm:pt>
    <dgm:pt modelId="{BF70C187-C4B4-4457-9150-F9FBAEDA9D72}" type="pres">
      <dgm:prSet presAssocID="{B1D4A3E5-3D20-48F6-AAF0-D0F76F8A4DE3}" presName="bgRect" presStyleLbl="bgShp" presStyleIdx="2" presStyleCnt="3"/>
      <dgm:spPr/>
    </dgm:pt>
    <dgm:pt modelId="{8EA1763C-92D0-4D0F-930B-5B7AB896ABE6}" type="pres">
      <dgm:prSet presAssocID="{B1D4A3E5-3D20-48F6-AAF0-D0F76F8A4DE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Link with solid fill"/>
        </a:ext>
      </dgm:extLst>
    </dgm:pt>
    <dgm:pt modelId="{11A4A36D-FCBD-468B-8B41-41DCF963378B}" type="pres">
      <dgm:prSet presAssocID="{B1D4A3E5-3D20-48F6-AAF0-D0F76F8A4DE3}" presName="spaceRect" presStyleCnt="0"/>
      <dgm:spPr/>
    </dgm:pt>
    <dgm:pt modelId="{F162A87C-F0E8-4EBC-93CB-D471528EA10A}" type="pres">
      <dgm:prSet presAssocID="{B1D4A3E5-3D20-48F6-AAF0-D0F76F8A4DE3}" presName="parTx" presStyleLbl="revTx" presStyleIdx="2" presStyleCnt="3">
        <dgm:presLayoutVars>
          <dgm:chMax val="0"/>
          <dgm:chPref val="0"/>
        </dgm:presLayoutVars>
      </dgm:prSet>
      <dgm:spPr/>
    </dgm:pt>
  </dgm:ptLst>
  <dgm:cxnLst>
    <dgm:cxn modelId="{3BEE6105-3D58-428A-B09D-D187AB1C10E5}" srcId="{B266F39B-8843-48AC-A54F-D9E444F9431A}" destId="{938E7F1D-29D1-4478-9093-BD4A0086F246}" srcOrd="1" destOrd="0" parTransId="{D673246B-427F-4512-868E-E85C60540561}" sibTransId="{E86CC92B-7E2E-40E3-84FB-31F0AE04A841}"/>
    <dgm:cxn modelId="{F3403A0B-BD5A-4128-B97F-590BD7817188}" srcId="{B266F39B-8843-48AC-A54F-D9E444F9431A}" destId="{B1D4A3E5-3D20-48F6-AAF0-D0F76F8A4DE3}" srcOrd="2" destOrd="0" parTransId="{D14DA7A6-7029-4448-8971-169C66466D0B}" sibTransId="{0BC107AF-781F-453A-A0AF-7A110617C41F}"/>
    <dgm:cxn modelId="{7B17E85B-874F-467F-AFB1-57106BF80DEC}" type="presOf" srcId="{B266F39B-8843-48AC-A54F-D9E444F9431A}" destId="{D47FD4D5-075D-41E2-A31B-51E95DD7A779}" srcOrd="0" destOrd="0" presId="urn:microsoft.com/office/officeart/2018/2/layout/IconVerticalSolidList"/>
    <dgm:cxn modelId="{6D4CF685-CE14-4074-B411-D8741F7EFB69}" type="presOf" srcId="{938E7F1D-29D1-4478-9093-BD4A0086F246}" destId="{1B5E54F3-587C-4ADB-AD33-726B49F4948F}" srcOrd="0" destOrd="0" presId="urn:microsoft.com/office/officeart/2018/2/layout/IconVerticalSolidList"/>
    <dgm:cxn modelId="{70C494B4-C195-4906-A343-EC407A13D11E}" srcId="{B266F39B-8843-48AC-A54F-D9E444F9431A}" destId="{B59BB9EC-40BC-4069-A311-2D64FA421B09}" srcOrd="0" destOrd="0" parTransId="{B893FD95-2A04-4353-8E6D-A2716B9760EE}" sibTransId="{56A435DE-2BA8-4168-A891-4DC15D38F05D}"/>
    <dgm:cxn modelId="{E7B2DCC4-25A6-43CF-8165-78D49F437E63}" type="presOf" srcId="{B59BB9EC-40BC-4069-A311-2D64FA421B09}" destId="{633A9AA5-BA66-48F9-AC24-3B03BE7D1245}" srcOrd="0" destOrd="0" presId="urn:microsoft.com/office/officeart/2018/2/layout/IconVerticalSolidList"/>
    <dgm:cxn modelId="{11FB8CCF-048B-4331-91C0-0E4ABC73947A}" type="presOf" srcId="{B1D4A3E5-3D20-48F6-AAF0-D0F76F8A4DE3}" destId="{F162A87C-F0E8-4EBC-93CB-D471528EA10A}" srcOrd="0" destOrd="0" presId="urn:microsoft.com/office/officeart/2018/2/layout/IconVerticalSolidList"/>
    <dgm:cxn modelId="{D0B06222-C78D-4721-86FD-17F340ED622D}" type="presParOf" srcId="{D47FD4D5-075D-41E2-A31B-51E95DD7A779}" destId="{193BFD04-0C3B-4AEF-A20A-13CA59D3C03E}" srcOrd="0" destOrd="0" presId="urn:microsoft.com/office/officeart/2018/2/layout/IconVerticalSolidList"/>
    <dgm:cxn modelId="{31AFBB53-AC32-4447-8B20-E926F5EE71DE}" type="presParOf" srcId="{193BFD04-0C3B-4AEF-A20A-13CA59D3C03E}" destId="{2551BB09-A661-44DD-A306-26D6B4D2D918}" srcOrd="0" destOrd="0" presId="urn:microsoft.com/office/officeart/2018/2/layout/IconVerticalSolidList"/>
    <dgm:cxn modelId="{F7E57D65-7B96-46A6-8A0E-EDFDBFD56CFA}" type="presParOf" srcId="{193BFD04-0C3B-4AEF-A20A-13CA59D3C03E}" destId="{A822C271-992E-479C-B20C-17BE38153BA1}" srcOrd="1" destOrd="0" presId="urn:microsoft.com/office/officeart/2018/2/layout/IconVerticalSolidList"/>
    <dgm:cxn modelId="{5B72C7C5-179C-49A7-B697-D1AC30A7D017}" type="presParOf" srcId="{193BFD04-0C3B-4AEF-A20A-13CA59D3C03E}" destId="{5310C627-A51A-4165-BA52-BE0188B52203}" srcOrd="2" destOrd="0" presId="urn:microsoft.com/office/officeart/2018/2/layout/IconVerticalSolidList"/>
    <dgm:cxn modelId="{F77DBE81-BE6F-4987-ACF3-6E2D0E579529}" type="presParOf" srcId="{193BFD04-0C3B-4AEF-A20A-13CA59D3C03E}" destId="{633A9AA5-BA66-48F9-AC24-3B03BE7D1245}" srcOrd="3" destOrd="0" presId="urn:microsoft.com/office/officeart/2018/2/layout/IconVerticalSolidList"/>
    <dgm:cxn modelId="{07940F62-4BEC-4913-A81C-4014F4048D02}" type="presParOf" srcId="{D47FD4D5-075D-41E2-A31B-51E95DD7A779}" destId="{AD1E2063-B9F5-451B-AF01-ADFEF9FDDA6F}" srcOrd="1" destOrd="0" presId="urn:microsoft.com/office/officeart/2018/2/layout/IconVerticalSolidList"/>
    <dgm:cxn modelId="{769F3563-8D2E-4641-B4DE-D20EE32D7005}" type="presParOf" srcId="{D47FD4D5-075D-41E2-A31B-51E95DD7A779}" destId="{38375BFC-F804-45D9-9265-4FF416D3BC46}" srcOrd="2" destOrd="0" presId="urn:microsoft.com/office/officeart/2018/2/layout/IconVerticalSolidList"/>
    <dgm:cxn modelId="{A3D69E30-A330-47D3-B149-19ED3215425D}" type="presParOf" srcId="{38375BFC-F804-45D9-9265-4FF416D3BC46}" destId="{00965629-0EB0-4808-A36C-8F14FC3E493E}" srcOrd="0" destOrd="0" presId="urn:microsoft.com/office/officeart/2018/2/layout/IconVerticalSolidList"/>
    <dgm:cxn modelId="{259E1ADB-0569-4B1E-B4C4-AE3BA5448433}" type="presParOf" srcId="{38375BFC-F804-45D9-9265-4FF416D3BC46}" destId="{5B5CD006-B7B5-455A-B0B4-E9E42D17D61E}" srcOrd="1" destOrd="0" presId="urn:microsoft.com/office/officeart/2018/2/layout/IconVerticalSolidList"/>
    <dgm:cxn modelId="{37A14056-DECF-4534-905A-A7131969AE1A}" type="presParOf" srcId="{38375BFC-F804-45D9-9265-4FF416D3BC46}" destId="{0E485422-CE57-40F9-8B27-E6375F26DFC8}" srcOrd="2" destOrd="0" presId="urn:microsoft.com/office/officeart/2018/2/layout/IconVerticalSolidList"/>
    <dgm:cxn modelId="{FEC459B9-5F4A-44FC-B15B-42B9AF0269B7}" type="presParOf" srcId="{38375BFC-F804-45D9-9265-4FF416D3BC46}" destId="{1B5E54F3-587C-4ADB-AD33-726B49F4948F}" srcOrd="3" destOrd="0" presId="urn:microsoft.com/office/officeart/2018/2/layout/IconVerticalSolidList"/>
    <dgm:cxn modelId="{E6546D95-B453-4EDA-A709-941F8C5AD707}" type="presParOf" srcId="{D47FD4D5-075D-41E2-A31B-51E95DD7A779}" destId="{F9D8A821-AA7C-4D6B-8F73-0E6952CA081C}" srcOrd="3" destOrd="0" presId="urn:microsoft.com/office/officeart/2018/2/layout/IconVerticalSolidList"/>
    <dgm:cxn modelId="{77BC1573-4F86-4845-838B-4665F6BD5994}" type="presParOf" srcId="{D47FD4D5-075D-41E2-A31B-51E95DD7A779}" destId="{1BA46FBD-63C7-4953-BE2E-BB2595DC7DB5}" srcOrd="4" destOrd="0" presId="urn:microsoft.com/office/officeart/2018/2/layout/IconVerticalSolidList"/>
    <dgm:cxn modelId="{08FFAD32-0A48-44FC-B615-B51BAC209FC1}" type="presParOf" srcId="{1BA46FBD-63C7-4953-BE2E-BB2595DC7DB5}" destId="{BF70C187-C4B4-4457-9150-F9FBAEDA9D72}" srcOrd="0" destOrd="0" presId="urn:microsoft.com/office/officeart/2018/2/layout/IconVerticalSolidList"/>
    <dgm:cxn modelId="{8F10F392-C86F-4BAA-ABEC-4B58749DBCF0}" type="presParOf" srcId="{1BA46FBD-63C7-4953-BE2E-BB2595DC7DB5}" destId="{8EA1763C-92D0-4D0F-930B-5B7AB896ABE6}" srcOrd="1" destOrd="0" presId="urn:microsoft.com/office/officeart/2018/2/layout/IconVerticalSolidList"/>
    <dgm:cxn modelId="{03CBA8BD-8306-428B-9E4D-76A4677A072C}" type="presParOf" srcId="{1BA46FBD-63C7-4953-BE2E-BB2595DC7DB5}" destId="{11A4A36D-FCBD-468B-8B41-41DCF963378B}" srcOrd="2" destOrd="0" presId="urn:microsoft.com/office/officeart/2018/2/layout/IconVerticalSolidList"/>
    <dgm:cxn modelId="{78EC5EAA-9D08-4D1D-866C-94B83E54C044}" type="presParOf" srcId="{1BA46FBD-63C7-4953-BE2E-BB2595DC7DB5}" destId="{F162A87C-F0E8-4EBC-93CB-D471528EA10A}" srcOrd="3" destOrd="0" presId="urn:microsoft.com/office/officeart/2018/2/layout/IconVerticalSoli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6AA20E-4723-4BE1-9B82-7172560B1C2A}">
      <dsp:nvSpPr>
        <dsp:cNvPr id="0" name=""/>
        <dsp:cNvSpPr/>
      </dsp:nvSpPr>
      <dsp:spPr>
        <a:xfrm>
          <a:off x="210325" y="188728"/>
          <a:ext cx="3935130" cy="236107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dirty="0"/>
            <a:t>Assessment may be mandatory</a:t>
          </a:r>
        </a:p>
      </dsp:txBody>
      <dsp:txXfrm>
        <a:off x="210325" y="188728"/>
        <a:ext cx="3935130" cy="2361078"/>
      </dsp:txXfrm>
    </dsp:sp>
    <dsp:sp modelId="{01A54409-AF18-4CF6-A7C2-292F939A74E2}">
      <dsp:nvSpPr>
        <dsp:cNvPr id="0" name=""/>
        <dsp:cNvSpPr/>
      </dsp:nvSpPr>
      <dsp:spPr>
        <a:xfrm>
          <a:off x="4538969" y="188728"/>
          <a:ext cx="3935130" cy="236107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dirty="0"/>
            <a:t>Participation in CQI may be mandatory</a:t>
          </a:r>
        </a:p>
      </dsp:txBody>
      <dsp:txXfrm>
        <a:off x="4538969" y="188728"/>
        <a:ext cx="3935130" cy="2361078"/>
      </dsp:txXfrm>
    </dsp:sp>
    <dsp:sp modelId="{5CCA7285-1E1B-4E51-863C-C6350FB94B56}">
      <dsp:nvSpPr>
        <dsp:cNvPr id="0" name=""/>
        <dsp:cNvSpPr/>
      </dsp:nvSpPr>
      <dsp:spPr>
        <a:xfrm>
          <a:off x="1980" y="2943320"/>
          <a:ext cx="8680465" cy="236107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b="1" kern="1200" dirty="0"/>
            <a:t>WHAT </a:t>
          </a:r>
          <a:r>
            <a:rPr lang="en-US" sz="4600" b="0" kern="1200" dirty="0"/>
            <a:t>and </a:t>
          </a:r>
          <a:r>
            <a:rPr lang="en-US" sz="4600" b="1" kern="1200" dirty="0"/>
            <a:t>HOW </a:t>
          </a:r>
          <a:r>
            <a:rPr lang="en-US" sz="4600" b="0" kern="1200" dirty="0"/>
            <a:t>assessment results are used in CQI is 100% provider choice.</a:t>
          </a:r>
          <a:endParaRPr lang="en-US" sz="4600" b="1" kern="1200" dirty="0"/>
        </a:p>
      </dsp:txBody>
      <dsp:txXfrm>
        <a:off x="1980" y="2943320"/>
        <a:ext cx="8680465" cy="2361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FD3E6-62CC-4023-BB60-03540850D28F}">
      <dsp:nvSpPr>
        <dsp:cNvPr id="0" name=""/>
        <dsp:cNvSpPr/>
      </dsp:nvSpPr>
      <dsp:spPr>
        <a:xfrm>
          <a:off x="980748" y="51797"/>
          <a:ext cx="890347" cy="89034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3FBD03-8386-4534-9A83-8B305215C6F8}">
      <dsp:nvSpPr>
        <dsp:cNvPr id="0" name=""/>
        <dsp:cNvSpPr/>
      </dsp:nvSpPr>
      <dsp:spPr>
        <a:xfrm>
          <a:off x="1167721" y="238770"/>
          <a:ext cx="516401" cy="51640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28BE3E-B62A-4374-B473-9E20038C6EED}">
      <dsp:nvSpPr>
        <dsp:cNvPr id="0" name=""/>
        <dsp:cNvSpPr/>
      </dsp:nvSpPr>
      <dsp:spPr>
        <a:xfrm>
          <a:off x="2061884" y="51797"/>
          <a:ext cx="2098676" cy="8903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US" sz="1600" b="0" kern="1200" baseline="0" dirty="0"/>
            <a:t>Space and Furnishings</a:t>
          </a:r>
          <a:endParaRPr lang="en-US" sz="1600" kern="1200" dirty="0"/>
        </a:p>
      </dsp:txBody>
      <dsp:txXfrm>
        <a:off x="2061884" y="51797"/>
        <a:ext cx="2098676" cy="890347"/>
      </dsp:txXfrm>
    </dsp:sp>
    <dsp:sp modelId="{951B305D-9D44-4B1C-A320-134B1566D036}">
      <dsp:nvSpPr>
        <dsp:cNvPr id="0" name=""/>
        <dsp:cNvSpPr/>
      </dsp:nvSpPr>
      <dsp:spPr>
        <a:xfrm>
          <a:off x="4526239" y="51797"/>
          <a:ext cx="890347" cy="89034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F6A795-69E9-4705-B949-7FEFE1ABB451}">
      <dsp:nvSpPr>
        <dsp:cNvPr id="0" name=""/>
        <dsp:cNvSpPr/>
      </dsp:nvSpPr>
      <dsp:spPr>
        <a:xfrm>
          <a:off x="4713212" y="238770"/>
          <a:ext cx="516401" cy="516401"/>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1B8248-8BE3-4079-89EE-E882996EAD38}">
      <dsp:nvSpPr>
        <dsp:cNvPr id="0" name=""/>
        <dsp:cNvSpPr/>
      </dsp:nvSpPr>
      <dsp:spPr>
        <a:xfrm>
          <a:off x="5607375" y="51797"/>
          <a:ext cx="2098676" cy="8903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US" sz="1600" b="0" kern="1200" baseline="0"/>
            <a:t>Personal Care Routines</a:t>
          </a:r>
          <a:endParaRPr lang="en-US" sz="1600" kern="1200"/>
        </a:p>
      </dsp:txBody>
      <dsp:txXfrm>
        <a:off x="5607375" y="51797"/>
        <a:ext cx="2098676" cy="890347"/>
      </dsp:txXfrm>
    </dsp:sp>
    <dsp:sp modelId="{F8FFFA97-28CC-42EF-847C-B9989DD016FA}">
      <dsp:nvSpPr>
        <dsp:cNvPr id="0" name=""/>
        <dsp:cNvSpPr/>
      </dsp:nvSpPr>
      <dsp:spPr>
        <a:xfrm>
          <a:off x="980748" y="1656824"/>
          <a:ext cx="890347" cy="89034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ABD549-9E8F-4986-88ED-81382DBA0CFD}">
      <dsp:nvSpPr>
        <dsp:cNvPr id="0" name=""/>
        <dsp:cNvSpPr/>
      </dsp:nvSpPr>
      <dsp:spPr>
        <a:xfrm>
          <a:off x="1167721" y="1843797"/>
          <a:ext cx="516401" cy="51640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650B22F-964F-47AB-BF8A-6C6DD3B8242B}">
      <dsp:nvSpPr>
        <dsp:cNvPr id="0" name=""/>
        <dsp:cNvSpPr/>
      </dsp:nvSpPr>
      <dsp:spPr>
        <a:xfrm>
          <a:off x="2061884" y="1656824"/>
          <a:ext cx="2098676" cy="8903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US" sz="1600" b="0" kern="1200" baseline="0"/>
            <a:t>Language and Literacy (or Language and Books)</a:t>
          </a:r>
          <a:endParaRPr lang="en-US" sz="1600" kern="1200"/>
        </a:p>
      </dsp:txBody>
      <dsp:txXfrm>
        <a:off x="2061884" y="1656824"/>
        <a:ext cx="2098676" cy="890347"/>
      </dsp:txXfrm>
    </dsp:sp>
    <dsp:sp modelId="{12CF567C-BCDA-44BF-A7F3-62D9534EB123}">
      <dsp:nvSpPr>
        <dsp:cNvPr id="0" name=""/>
        <dsp:cNvSpPr/>
      </dsp:nvSpPr>
      <dsp:spPr>
        <a:xfrm>
          <a:off x="4526239" y="1656824"/>
          <a:ext cx="890347" cy="89034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816C00-4CED-498B-888B-0C7084BCC7EB}">
      <dsp:nvSpPr>
        <dsp:cNvPr id="0" name=""/>
        <dsp:cNvSpPr/>
      </dsp:nvSpPr>
      <dsp:spPr>
        <a:xfrm>
          <a:off x="4713212" y="1843797"/>
          <a:ext cx="516401" cy="516401"/>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6626B90-9D0F-4E9D-8508-A0AB806CB411}">
      <dsp:nvSpPr>
        <dsp:cNvPr id="0" name=""/>
        <dsp:cNvSpPr/>
      </dsp:nvSpPr>
      <dsp:spPr>
        <a:xfrm>
          <a:off x="5607375" y="1656824"/>
          <a:ext cx="2098676" cy="8903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US" sz="1600" b="0" kern="1200" baseline="0"/>
            <a:t>Learning Activities</a:t>
          </a:r>
          <a:endParaRPr lang="en-US" sz="1600" kern="1200"/>
        </a:p>
      </dsp:txBody>
      <dsp:txXfrm>
        <a:off x="5607375" y="1656824"/>
        <a:ext cx="2098676" cy="890347"/>
      </dsp:txXfrm>
    </dsp:sp>
    <dsp:sp modelId="{BEE6DF8D-3F6B-4154-86EA-D4C7F266B683}">
      <dsp:nvSpPr>
        <dsp:cNvPr id="0" name=""/>
        <dsp:cNvSpPr/>
      </dsp:nvSpPr>
      <dsp:spPr>
        <a:xfrm>
          <a:off x="980748" y="3261851"/>
          <a:ext cx="890347" cy="89034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69EB1D-EA91-428F-9781-255A377D2E77}">
      <dsp:nvSpPr>
        <dsp:cNvPr id="0" name=""/>
        <dsp:cNvSpPr/>
      </dsp:nvSpPr>
      <dsp:spPr>
        <a:xfrm>
          <a:off x="1167721" y="3448824"/>
          <a:ext cx="516401" cy="516401"/>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5704CA3-5732-4040-A466-EB0872E93F5D}">
      <dsp:nvSpPr>
        <dsp:cNvPr id="0" name=""/>
        <dsp:cNvSpPr/>
      </dsp:nvSpPr>
      <dsp:spPr>
        <a:xfrm>
          <a:off x="2061884" y="3261851"/>
          <a:ext cx="2098676" cy="8903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US" sz="1600" b="0" kern="1200" baseline="0"/>
            <a:t>Interaction</a:t>
          </a:r>
          <a:endParaRPr lang="en-US" sz="1600" kern="1200"/>
        </a:p>
      </dsp:txBody>
      <dsp:txXfrm>
        <a:off x="2061884" y="3261851"/>
        <a:ext cx="2098676" cy="890347"/>
      </dsp:txXfrm>
    </dsp:sp>
    <dsp:sp modelId="{CDE0FDB5-FC52-4D0F-B093-D0991ACBAD84}">
      <dsp:nvSpPr>
        <dsp:cNvPr id="0" name=""/>
        <dsp:cNvSpPr/>
      </dsp:nvSpPr>
      <dsp:spPr>
        <a:xfrm>
          <a:off x="4526239" y="3261851"/>
          <a:ext cx="890347" cy="89034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8B4896-D618-4300-B320-8BF8DD8B6267}">
      <dsp:nvSpPr>
        <dsp:cNvPr id="0" name=""/>
        <dsp:cNvSpPr/>
      </dsp:nvSpPr>
      <dsp:spPr>
        <a:xfrm>
          <a:off x="4713212" y="3448824"/>
          <a:ext cx="516401" cy="516401"/>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568002-2D08-498F-8974-C81CD7A428A0}">
      <dsp:nvSpPr>
        <dsp:cNvPr id="0" name=""/>
        <dsp:cNvSpPr/>
      </dsp:nvSpPr>
      <dsp:spPr>
        <a:xfrm>
          <a:off x="5607375" y="3261851"/>
          <a:ext cx="2098676" cy="8903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US" sz="1600" b="0" kern="1200" baseline="0"/>
            <a:t>Program Structure</a:t>
          </a:r>
          <a:endParaRPr lang="en-US" sz="1600" kern="1200"/>
        </a:p>
      </dsp:txBody>
      <dsp:txXfrm>
        <a:off x="5607375" y="3261851"/>
        <a:ext cx="2098676" cy="8903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52E22A-37C0-4844-BAA8-E7C2AB704FB5}">
      <dsp:nvSpPr>
        <dsp:cNvPr id="0" name=""/>
        <dsp:cNvSpPr/>
      </dsp:nvSpPr>
      <dsp:spPr>
        <a:xfrm>
          <a:off x="0" y="273397"/>
          <a:ext cx="3018234" cy="4225527"/>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35313" tIns="330200" rIns="235313" bIns="330200" numCol="1" spcCol="1270" anchor="t" anchorCtr="0">
          <a:noAutofit/>
        </a:bodyPr>
        <a:lstStyle/>
        <a:p>
          <a:pPr marL="0" lvl="0" indent="0" algn="l" defTabSz="1155700">
            <a:lnSpc>
              <a:spcPct val="90000"/>
            </a:lnSpc>
            <a:spcBef>
              <a:spcPct val="0"/>
            </a:spcBef>
            <a:spcAft>
              <a:spcPct val="35000"/>
            </a:spcAft>
            <a:buNone/>
          </a:pPr>
          <a:r>
            <a:rPr lang="en-US" sz="2600" b="1" i="0" kern="1200" baseline="0"/>
            <a:t>Find the appropriate Subscale</a:t>
          </a:r>
          <a:endParaRPr lang="en-US" sz="2600" kern="1200"/>
        </a:p>
      </dsp:txBody>
      <dsp:txXfrm>
        <a:off x="0" y="1879097"/>
        <a:ext cx="3018234" cy="2535316"/>
      </dsp:txXfrm>
    </dsp:sp>
    <dsp:sp modelId="{21B53BF8-152B-4185-936E-8FB35DEFB67C}">
      <dsp:nvSpPr>
        <dsp:cNvPr id="0" name=""/>
        <dsp:cNvSpPr/>
      </dsp:nvSpPr>
      <dsp:spPr>
        <a:xfrm>
          <a:off x="875287" y="695949"/>
          <a:ext cx="1267658" cy="1267658"/>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98832" tIns="12700" rIns="98832"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060931" y="881593"/>
        <a:ext cx="896370" cy="896370"/>
      </dsp:txXfrm>
    </dsp:sp>
    <dsp:sp modelId="{AFA5F5B0-1391-4C52-9234-090E51D770A7}">
      <dsp:nvSpPr>
        <dsp:cNvPr id="0" name=""/>
        <dsp:cNvSpPr/>
      </dsp:nvSpPr>
      <dsp:spPr>
        <a:xfrm>
          <a:off x="0" y="4498852"/>
          <a:ext cx="3018234" cy="7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79E764D-88CD-490E-AA36-6203331A7402}">
      <dsp:nvSpPr>
        <dsp:cNvPr id="0" name=""/>
        <dsp:cNvSpPr/>
      </dsp:nvSpPr>
      <dsp:spPr>
        <a:xfrm>
          <a:off x="3320057" y="273397"/>
          <a:ext cx="3018234" cy="4225527"/>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35313" tIns="330200" rIns="235313" bIns="330200" numCol="1" spcCol="1270" anchor="t" anchorCtr="0">
          <a:noAutofit/>
        </a:bodyPr>
        <a:lstStyle/>
        <a:p>
          <a:pPr marL="0" lvl="0" indent="0" algn="l" defTabSz="1155700">
            <a:lnSpc>
              <a:spcPct val="90000"/>
            </a:lnSpc>
            <a:spcBef>
              <a:spcPct val="0"/>
            </a:spcBef>
            <a:spcAft>
              <a:spcPct val="35000"/>
            </a:spcAft>
            <a:buNone/>
          </a:pPr>
          <a:r>
            <a:rPr lang="en-US" sz="2600" b="1" i="0" kern="1200" baseline="0"/>
            <a:t>Review the Items to see where that information is located</a:t>
          </a:r>
          <a:endParaRPr lang="en-US" sz="2600" kern="1200"/>
        </a:p>
      </dsp:txBody>
      <dsp:txXfrm>
        <a:off x="3320057" y="1879097"/>
        <a:ext cx="3018234" cy="2535316"/>
      </dsp:txXfrm>
    </dsp:sp>
    <dsp:sp modelId="{94FAB40C-7A23-4776-B4C9-79A4E74ED8A6}">
      <dsp:nvSpPr>
        <dsp:cNvPr id="0" name=""/>
        <dsp:cNvSpPr/>
      </dsp:nvSpPr>
      <dsp:spPr>
        <a:xfrm>
          <a:off x="4195345" y="695949"/>
          <a:ext cx="1267658" cy="1267658"/>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98832" tIns="12700" rIns="98832"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380989" y="881593"/>
        <a:ext cx="896370" cy="896370"/>
      </dsp:txXfrm>
    </dsp:sp>
    <dsp:sp modelId="{97375E8B-B072-418F-88DB-F5F02E2B50B6}">
      <dsp:nvSpPr>
        <dsp:cNvPr id="0" name=""/>
        <dsp:cNvSpPr/>
      </dsp:nvSpPr>
      <dsp:spPr>
        <a:xfrm>
          <a:off x="3320057" y="4498852"/>
          <a:ext cx="3018234" cy="7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4E018FAD-DE64-43FE-B2D8-3872B9DB5CBD}">
      <dsp:nvSpPr>
        <dsp:cNvPr id="0" name=""/>
        <dsp:cNvSpPr/>
      </dsp:nvSpPr>
      <dsp:spPr>
        <a:xfrm>
          <a:off x="6640114" y="273397"/>
          <a:ext cx="3018234" cy="4225527"/>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35313" tIns="330200" rIns="235313" bIns="330200" numCol="1" spcCol="1270" anchor="t" anchorCtr="0">
          <a:noAutofit/>
        </a:bodyPr>
        <a:lstStyle/>
        <a:p>
          <a:pPr marL="0" lvl="0" indent="0" algn="l" defTabSz="1155700">
            <a:lnSpc>
              <a:spcPct val="90000"/>
            </a:lnSpc>
            <a:spcBef>
              <a:spcPct val="0"/>
            </a:spcBef>
            <a:spcAft>
              <a:spcPct val="35000"/>
            </a:spcAft>
            <a:buNone/>
          </a:pPr>
          <a:r>
            <a:rPr lang="en-US" sz="2600" b="1" i="0" kern="1200" baseline="0"/>
            <a:t>Look at the score report and address the indicators that were not met</a:t>
          </a:r>
          <a:endParaRPr lang="en-US" sz="2600" kern="1200"/>
        </a:p>
      </dsp:txBody>
      <dsp:txXfrm>
        <a:off x="6640114" y="1879097"/>
        <a:ext cx="3018234" cy="2535316"/>
      </dsp:txXfrm>
    </dsp:sp>
    <dsp:sp modelId="{AEF5D3F4-446B-425F-8AF8-FB5011C52876}">
      <dsp:nvSpPr>
        <dsp:cNvPr id="0" name=""/>
        <dsp:cNvSpPr/>
      </dsp:nvSpPr>
      <dsp:spPr>
        <a:xfrm>
          <a:off x="7515402" y="695949"/>
          <a:ext cx="1267658" cy="1267658"/>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98832" tIns="12700" rIns="98832"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7701046" y="881593"/>
        <a:ext cx="896370" cy="896370"/>
      </dsp:txXfrm>
    </dsp:sp>
    <dsp:sp modelId="{F8A921A8-D231-44A1-BEA8-9A15A7D88A08}">
      <dsp:nvSpPr>
        <dsp:cNvPr id="0" name=""/>
        <dsp:cNvSpPr/>
      </dsp:nvSpPr>
      <dsp:spPr>
        <a:xfrm>
          <a:off x="6640114" y="4498852"/>
          <a:ext cx="3018234" cy="7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1BB09-A661-44DD-A306-26D6B4D2D918}">
      <dsp:nvSpPr>
        <dsp:cNvPr id="0" name=""/>
        <dsp:cNvSpPr/>
      </dsp:nvSpPr>
      <dsp:spPr>
        <a:xfrm>
          <a:off x="0" y="414"/>
          <a:ext cx="5159375" cy="97085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22C271-992E-479C-B20C-17BE38153BA1}">
      <dsp:nvSpPr>
        <dsp:cNvPr id="0" name=""/>
        <dsp:cNvSpPr/>
      </dsp:nvSpPr>
      <dsp:spPr>
        <a:xfrm>
          <a:off x="293684" y="218858"/>
          <a:ext cx="533972" cy="53397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3A9AA5-BA66-48F9-AC24-3B03BE7D1245}">
      <dsp:nvSpPr>
        <dsp:cNvPr id="0" name=""/>
        <dsp:cNvSpPr/>
      </dsp:nvSpPr>
      <dsp:spPr>
        <a:xfrm>
          <a:off x="1121342" y="414"/>
          <a:ext cx="4038032" cy="970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749" tIns="102749" rIns="102749" bIns="102749" numCol="1" spcCol="1270" anchor="ctr" anchorCtr="0">
          <a:noAutofit/>
        </a:bodyPr>
        <a:lstStyle/>
        <a:p>
          <a:pPr marL="0" lvl="0" indent="0" algn="l" defTabSz="800100">
            <a:lnSpc>
              <a:spcPct val="100000"/>
            </a:lnSpc>
            <a:spcBef>
              <a:spcPct val="0"/>
            </a:spcBef>
            <a:spcAft>
              <a:spcPct val="35000"/>
            </a:spcAft>
            <a:buNone/>
          </a:pPr>
          <a:r>
            <a:rPr lang="en-US" sz="1800" b="0" kern="1200" baseline="0" dirty="0"/>
            <a:t>Ask what goals they are working on, or review goals you have set together</a:t>
          </a:r>
          <a:endParaRPr lang="en-US" sz="1800" kern="1200" dirty="0"/>
        </a:p>
      </dsp:txBody>
      <dsp:txXfrm>
        <a:off x="1121342" y="414"/>
        <a:ext cx="4038032" cy="970859"/>
      </dsp:txXfrm>
    </dsp:sp>
    <dsp:sp modelId="{00965629-0EB0-4808-A36C-8F14FC3E493E}">
      <dsp:nvSpPr>
        <dsp:cNvPr id="0" name=""/>
        <dsp:cNvSpPr/>
      </dsp:nvSpPr>
      <dsp:spPr>
        <a:xfrm>
          <a:off x="0" y="1213988"/>
          <a:ext cx="5159375" cy="97085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5CD006-B7B5-455A-B0B4-E9E42D17D61E}">
      <dsp:nvSpPr>
        <dsp:cNvPr id="0" name=""/>
        <dsp:cNvSpPr/>
      </dsp:nvSpPr>
      <dsp:spPr>
        <a:xfrm>
          <a:off x="293684" y="1432432"/>
          <a:ext cx="533972" cy="53397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5E54F3-587C-4ADB-AD33-726B49F4948F}">
      <dsp:nvSpPr>
        <dsp:cNvPr id="0" name=""/>
        <dsp:cNvSpPr/>
      </dsp:nvSpPr>
      <dsp:spPr>
        <a:xfrm>
          <a:off x="1121342" y="1213988"/>
          <a:ext cx="4038032" cy="970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749" tIns="102749" rIns="102749" bIns="102749" numCol="1" spcCol="1270" anchor="ctr" anchorCtr="0">
          <a:noAutofit/>
        </a:bodyPr>
        <a:lstStyle/>
        <a:p>
          <a:pPr marL="0" lvl="0" indent="0" algn="l" defTabSz="800100">
            <a:lnSpc>
              <a:spcPct val="100000"/>
            </a:lnSpc>
            <a:spcBef>
              <a:spcPct val="0"/>
            </a:spcBef>
            <a:spcAft>
              <a:spcPct val="35000"/>
            </a:spcAft>
            <a:buNone/>
          </a:pPr>
          <a:r>
            <a:rPr lang="en-US" sz="1800" b="0" kern="1200" baseline="0" dirty="0"/>
            <a:t>Ask what they are hoping for feedback on</a:t>
          </a:r>
          <a:endParaRPr lang="en-US" sz="1800" kern="1200" dirty="0"/>
        </a:p>
      </dsp:txBody>
      <dsp:txXfrm>
        <a:off x="1121342" y="1213988"/>
        <a:ext cx="4038032" cy="970859"/>
      </dsp:txXfrm>
    </dsp:sp>
    <dsp:sp modelId="{BF70C187-C4B4-4457-9150-F9FBAEDA9D72}">
      <dsp:nvSpPr>
        <dsp:cNvPr id="0" name=""/>
        <dsp:cNvSpPr/>
      </dsp:nvSpPr>
      <dsp:spPr>
        <a:xfrm>
          <a:off x="0" y="2427562"/>
          <a:ext cx="5159375" cy="97085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A1763C-92D0-4D0F-930B-5B7AB896ABE6}">
      <dsp:nvSpPr>
        <dsp:cNvPr id="0" name=""/>
        <dsp:cNvSpPr/>
      </dsp:nvSpPr>
      <dsp:spPr>
        <a:xfrm>
          <a:off x="293684" y="2646006"/>
          <a:ext cx="533972" cy="53397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162A87C-F0E8-4EBC-93CB-D471528EA10A}">
      <dsp:nvSpPr>
        <dsp:cNvPr id="0" name=""/>
        <dsp:cNvSpPr/>
      </dsp:nvSpPr>
      <dsp:spPr>
        <a:xfrm>
          <a:off x="1121342" y="2427562"/>
          <a:ext cx="4038032" cy="970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749" tIns="102749" rIns="102749" bIns="102749" numCol="1" spcCol="1270" anchor="ctr" anchorCtr="0">
          <a:noAutofit/>
        </a:bodyPr>
        <a:lstStyle/>
        <a:p>
          <a:pPr marL="0" lvl="0" indent="0" algn="l" defTabSz="800100">
            <a:lnSpc>
              <a:spcPct val="100000"/>
            </a:lnSpc>
            <a:spcBef>
              <a:spcPct val="0"/>
            </a:spcBef>
            <a:spcAft>
              <a:spcPct val="35000"/>
            </a:spcAft>
            <a:buNone/>
          </a:pPr>
          <a:r>
            <a:rPr lang="en-US" sz="1800" b="0" kern="1200" baseline="0" dirty="0"/>
            <a:t>Talk about the subscales and find out their priorities for improving quality</a:t>
          </a:r>
          <a:endParaRPr lang="en-US" sz="1800" kern="1200" dirty="0"/>
        </a:p>
      </dsp:txBody>
      <dsp:txXfrm>
        <a:off x="1121342" y="2427562"/>
        <a:ext cx="4038032" cy="97085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1BB09-A661-44DD-A306-26D6B4D2D918}">
      <dsp:nvSpPr>
        <dsp:cNvPr id="0" name=""/>
        <dsp:cNvSpPr/>
      </dsp:nvSpPr>
      <dsp:spPr>
        <a:xfrm>
          <a:off x="0" y="414"/>
          <a:ext cx="5159375" cy="97085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22C271-992E-479C-B20C-17BE38153BA1}">
      <dsp:nvSpPr>
        <dsp:cNvPr id="0" name=""/>
        <dsp:cNvSpPr/>
      </dsp:nvSpPr>
      <dsp:spPr>
        <a:xfrm>
          <a:off x="293684" y="218858"/>
          <a:ext cx="533972" cy="53397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3A9AA5-BA66-48F9-AC24-3B03BE7D1245}">
      <dsp:nvSpPr>
        <dsp:cNvPr id="0" name=""/>
        <dsp:cNvSpPr/>
      </dsp:nvSpPr>
      <dsp:spPr>
        <a:xfrm>
          <a:off x="1121342" y="414"/>
          <a:ext cx="4038032" cy="970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749" tIns="102749" rIns="102749" bIns="102749" numCol="1" spcCol="1270" anchor="ctr" anchorCtr="0">
          <a:noAutofit/>
        </a:bodyPr>
        <a:lstStyle/>
        <a:p>
          <a:pPr marL="0" lvl="0" indent="0" algn="l" defTabSz="800100">
            <a:lnSpc>
              <a:spcPct val="100000"/>
            </a:lnSpc>
            <a:spcBef>
              <a:spcPct val="0"/>
            </a:spcBef>
            <a:spcAft>
              <a:spcPct val="35000"/>
            </a:spcAft>
            <a:buNone/>
          </a:pPr>
          <a:r>
            <a:rPr lang="en-US" sz="1800" b="0" kern="1200" baseline="0"/>
            <a:t>Affirm their decision to accept or reject feedback that is offered</a:t>
          </a:r>
          <a:endParaRPr lang="en-US" sz="1800" kern="1200"/>
        </a:p>
      </dsp:txBody>
      <dsp:txXfrm>
        <a:off x="1121342" y="414"/>
        <a:ext cx="4038032" cy="970859"/>
      </dsp:txXfrm>
    </dsp:sp>
    <dsp:sp modelId="{00965629-0EB0-4808-A36C-8F14FC3E493E}">
      <dsp:nvSpPr>
        <dsp:cNvPr id="0" name=""/>
        <dsp:cNvSpPr/>
      </dsp:nvSpPr>
      <dsp:spPr>
        <a:xfrm>
          <a:off x="0" y="1213988"/>
          <a:ext cx="5159375" cy="97085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5CD006-B7B5-455A-B0B4-E9E42D17D61E}">
      <dsp:nvSpPr>
        <dsp:cNvPr id="0" name=""/>
        <dsp:cNvSpPr/>
      </dsp:nvSpPr>
      <dsp:spPr>
        <a:xfrm>
          <a:off x="293684" y="1432432"/>
          <a:ext cx="533972" cy="53397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5E54F3-587C-4ADB-AD33-726B49F4948F}">
      <dsp:nvSpPr>
        <dsp:cNvPr id="0" name=""/>
        <dsp:cNvSpPr/>
      </dsp:nvSpPr>
      <dsp:spPr>
        <a:xfrm>
          <a:off x="1121342" y="1213988"/>
          <a:ext cx="4038032" cy="970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749" tIns="102749" rIns="102749" bIns="102749" numCol="1" spcCol="1270" anchor="ctr" anchorCtr="0">
          <a:noAutofit/>
        </a:bodyPr>
        <a:lstStyle/>
        <a:p>
          <a:pPr marL="0" lvl="0" indent="0" algn="l" defTabSz="800100">
            <a:lnSpc>
              <a:spcPct val="100000"/>
            </a:lnSpc>
            <a:spcBef>
              <a:spcPct val="0"/>
            </a:spcBef>
            <a:spcAft>
              <a:spcPct val="35000"/>
            </a:spcAft>
            <a:buNone/>
          </a:pPr>
          <a:r>
            <a:rPr lang="en-US" sz="1800" b="0" kern="1200" baseline="0"/>
            <a:t>Support them to find alternative strategies to meet ERS criteria</a:t>
          </a:r>
          <a:endParaRPr lang="en-US" sz="1800" kern="1200"/>
        </a:p>
      </dsp:txBody>
      <dsp:txXfrm>
        <a:off x="1121342" y="1213988"/>
        <a:ext cx="4038032" cy="970859"/>
      </dsp:txXfrm>
    </dsp:sp>
    <dsp:sp modelId="{BF70C187-C4B4-4457-9150-F9FBAEDA9D72}">
      <dsp:nvSpPr>
        <dsp:cNvPr id="0" name=""/>
        <dsp:cNvSpPr/>
      </dsp:nvSpPr>
      <dsp:spPr>
        <a:xfrm>
          <a:off x="0" y="2427562"/>
          <a:ext cx="5159375" cy="97085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A1763C-92D0-4D0F-930B-5B7AB896ABE6}">
      <dsp:nvSpPr>
        <dsp:cNvPr id="0" name=""/>
        <dsp:cNvSpPr/>
      </dsp:nvSpPr>
      <dsp:spPr>
        <a:xfrm>
          <a:off x="293684" y="2646006"/>
          <a:ext cx="533972" cy="53397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162A87C-F0E8-4EBC-93CB-D471528EA10A}">
      <dsp:nvSpPr>
        <dsp:cNvPr id="0" name=""/>
        <dsp:cNvSpPr/>
      </dsp:nvSpPr>
      <dsp:spPr>
        <a:xfrm>
          <a:off x="1121342" y="2427562"/>
          <a:ext cx="4038032" cy="970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749" tIns="102749" rIns="102749" bIns="102749" numCol="1" spcCol="1270" anchor="ctr" anchorCtr="0">
          <a:noAutofit/>
        </a:bodyPr>
        <a:lstStyle/>
        <a:p>
          <a:pPr marL="0" lvl="0" indent="0" algn="l" defTabSz="800100">
            <a:lnSpc>
              <a:spcPct val="100000"/>
            </a:lnSpc>
            <a:spcBef>
              <a:spcPct val="0"/>
            </a:spcBef>
            <a:spcAft>
              <a:spcPct val="35000"/>
            </a:spcAft>
            <a:buNone/>
          </a:pPr>
          <a:r>
            <a:rPr lang="en-US" sz="1800" b="0" kern="1200" baseline="0"/>
            <a:t>Help connect feedback in the report to their identified goals or priorities</a:t>
          </a:r>
          <a:endParaRPr lang="en-US" sz="1800" kern="1200"/>
        </a:p>
      </dsp:txBody>
      <dsp:txXfrm>
        <a:off x="1121342" y="2427562"/>
        <a:ext cx="4038032" cy="97085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18AD8A-9482-D243-9F15-CD45BE863066}" type="datetimeFigureOut">
              <a:rPr lang="en-US" smtClean="0"/>
              <a:t>3/26/2024</a:t>
            </a:fld>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B50963-9FE8-3346-84DE-B57F809F1C58}" type="slidenum">
              <a:rPr lang="en-US" smtClean="0"/>
              <a:t>‹#›</a:t>
            </a:fld>
            <a:endParaRPr lang="en-US"/>
          </a:p>
        </p:txBody>
      </p:sp>
      <p:sp>
        <p:nvSpPr>
          <p:cNvPr id="8" name="Slide Image Placeholder 7"/>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Tree>
    <p:extLst>
      <p:ext uri="{BB962C8B-B14F-4D97-AF65-F5344CB8AC3E}">
        <p14:creationId xmlns:p14="http://schemas.microsoft.com/office/powerpoint/2010/main" val="2123878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indent="-171450" algn="l" defTabSz="914400" rtl="0" eaLnBrk="1" latinLnBrk="0" hangingPunct="1">
      <a:buFont typeface="Arial" charset="0"/>
      <a:buChar char="•"/>
      <a:defRPr sz="1200" kern="1200">
        <a:solidFill>
          <a:schemeClr val="tx1"/>
        </a:solidFill>
        <a:latin typeface="+mn-lt"/>
        <a:ea typeface="+mn-ea"/>
        <a:cs typeface="+mn-cs"/>
      </a:defRPr>
    </a:lvl2pPr>
    <a:lvl3pPr marL="685800" algn="l" defTabSz="914400" rtl="0" eaLnBrk="1" latinLnBrk="0" hangingPunct="1">
      <a:defRPr sz="1200" kern="1200">
        <a:solidFill>
          <a:schemeClr val="tx1"/>
        </a:solidFill>
        <a:latin typeface="+mn-lt"/>
        <a:ea typeface="+mn-ea"/>
        <a:cs typeface="+mn-cs"/>
      </a:defRPr>
    </a:lvl3pPr>
    <a:lvl4pPr marL="914400" algn="l" defTabSz="914400" rtl="0" eaLnBrk="1" latinLnBrk="0" hangingPunct="1">
      <a:defRPr sz="1200" kern="1200">
        <a:solidFill>
          <a:schemeClr val="tx1"/>
        </a:solidFill>
        <a:latin typeface="+mn-lt"/>
        <a:ea typeface="+mn-ea"/>
        <a:cs typeface="+mn-cs"/>
      </a:defRPr>
    </a:lvl4pPr>
    <a:lvl5pPr marL="11430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1</a:t>
            </a:fld>
            <a:endParaRPr lang="en-US"/>
          </a:p>
        </p:txBody>
      </p:sp>
    </p:spTree>
    <p:extLst>
      <p:ext uri="{BB962C8B-B14F-4D97-AF65-F5344CB8AC3E}">
        <p14:creationId xmlns:p14="http://schemas.microsoft.com/office/powerpoint/2010/main" val="1129901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webinar today is going to focus on goal setting and areas of improvement. We don’t ever want to enter this conversation thinking that we start there. Although I am going to jump right into goal setting and addressing growth suggestions, the things that we are going to talk about today will likely not be effective if that’s how we address our work with programs. Continuous Quality Improvement is difficult work to participate in (from both sides – program and support), and it is only effective when there is trust built on positive relationships that focus on the strengths. The strategies we are going to discuss today are part of an ongoing professional relationship and shouldn’t be your first conversation with the program. </a:t>
            </a:r>
          </a:p>
          <a:p>
            <a:endParaRPr lang="en-US" dirty="0"/>
          </a:p>
          <a:p>
            <a:r>
              <a:rPr lang="en-US" dirty="0"/>
              <a:t>Poll:</a:t>
            </a:r>
          </a:p>
          <a:p>
            <a:r>
              <a:rPr lang="en-US" dirty="0"/>
              <a:t>I work mainly with providers who are selected for observation as part of their program funding. </a:t>
            </a:r>
          </a:p>
          <a:p>
            <a:r>
              <a:rPr lang="en-US" dirty="0"/>
              <a:t>I work mainly with providers who choose to complete an observation for Spark. </a:t>
            </a:r>
          </a:p>
          <a:p>
            <a:r>
              <a:rPr lang="en-US" dirty="0"/>
              <a:t>I work equally with both types of providers. </a:t>
            </a:r>
          </a:p>
          <a:p>
            <a:r>
              <a:rPr lang="en-US" dirty="0"/>
              <a:t>I have not yet worked with a provider who has had an observation.</a:t>
            </a:r>
          </a:p>
          <a:p>
            <a:endParaRPr lang="en-US" dirty="0"/>
          </a:p>
        </p:txBody>
      </p:sp>
      <p:sp>
        <p:nvSpPr>
          <p:cNvPr id="4" name="Slide Number Placeholder 3"/>
          <p:cNvSpPr>
            <a:spLocks noGrp="1"/>
          </p:cNvSpPr>
          <p:nvPr>
            <p:ph type="sldNum" sz="quarter" idx="5"/>
          </p:nvPr>
        </p:nvSpPr>
        <p:spPr/>
        <p:txBody>
          <a:bodyPr/>
          <a:lstStyle/>
          <a:p>
            <a:fld id="{4EB50963-9FE8-3346-84DE-B57F809F1C58}" type="slidenum">
              <a:rPr lang="en-US" smtClean="0"/>
              <a:t>2</a:t>
            </a:fld>
            <a:endParaRPr lang="en-US"/>
          </a:p>
        </p:txBody>
      </p:sp>
    </p:spTree>
    <p:extLst>
      <p:ext uri="{BB962C8B-B14F-4D97-AF65-F5344CB8AC3E}">
        <p14:creationId xmlns:p14="http://schemas.microsoft.com/office/powerpoint/2010/main" val="4285509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emojis to indicate how a provider </a:t>
            </a:r>
            <a:r>
              <a:rPr lang="en-US"/>
              <a:t>might feel </a:t>
            </a:r>
          </a:p>
        </p:txBody>
      </p:sp>
      <p:sp>
        <p:nvSpPr>
          <p:cNvPr id="4" name="Slide Number Placeholder 3"/>
          <p:cNvSpPr>
            <a:spLocks noGrp="1"/>
          </p:cNvSpPr>
          <p:nvPr>
            <p:ph type="sldNum" sz="quarter" idx="5"/>
          </p:nvPr>
        </p:nvSpPr>
        <p:spPr/>
        <p:txBody>
          <a:bodyPr/>
          <a:lstStyle/>
          <a:p>
            <a:fld id="{4EB50963-9FE8-3346-84DE-B57F809F1C58}" type="slidenum">
              <a:rPr lang="en-US" smtClean="0"/>
              <a:t>3</a:t>
            </a:fld>
            <a:endParaRPr lang="en-US"/>
          </a:p>
        </p:txBody>
      </p:sp>
    </p:spTree>
    <p:extLst>
      <p:ext uri="{BB962C8B-B14F-4D97-AF65-F5344CB8AC3E}">
        <p14:creationId xmlns:p14="http://schemas.microsoft.com/office/powerpoint/2010/main" val="3275774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There is a very simple idea that can completely change the way a provider thinks and feels about assessment. It can be stated something like this: “This is a standardized assessment that captures a snapshot in time. It looks at specific criteria, and what was observed may or may not reflect what usually happens in your program. You will see things in this report that might be out of your control (like challenges with your facility) or that aren’t important to you. You will probably find other things that are helpful to you and that you would like to focus on. You might even find things that match goals you are already working on. You get to decide what information from this assessment is important to you and what you want to work on.”</a:t>
            </a:r>
          </a:p>
          <a:p>
            <a:endParaRPr lang="en-US" dirty="0"/>
          </a:p>
          <a:p>
            <a:r>
              <a:rPr lang="en-US" dirty="0"/>
              <a:t>This statement can help a provider stop viewing an assessment report as a checklist of things to fix. It becomes a menu to choose from. This idea empowers them to respond as they want to. There is often a sense that an assessment is a “grade” or a judgment about their program. Helping shift perspective can make all the difference.</a:t>
            </a:r>
          </a:p>
          <a:p>
            <a:endParaRPr lang="en-US" dirty="0"/>
          </a:p>
          <a:p>
            <a:r>
              <a:rPr lang="en-US" dirty="0"/>
              <a:t>We are going to take a look at how supporting this process could work in practice after an ERS assessment</a:t>
            </a:r>
          </a:p>
        </p:txBody>
      </p:sp>
      <p:sp>
        <p:nvSpPr>
          <p:cNvPr id="4" name="Slide Number Placeholder 3"/>
          <p:cNvSpPr>
            <a:spLocks noGrp="1"/>
          </p:cNvSpPr>
          <p:nvPr>
            <p:ph type="sldNum" sz="quarter" idx="5"/>
          </p:nvPr>
        </p:nvSpPr>
        <p:spPr/>
        <p:txBody>
          <a:bodyPr/>
          <a:lstStyle/>
          <a:p>
            <a:fld id="{4EB50963-9FE8-3346-84DE-B57F809F1C58}" type="slidenum">
              <a:rPr lang="en-US" smtClean="0"/>
              <a:t>9</a:t>
            </a:fld>
            <a:endParaRPr lang="en-US"/>
          </a:p>
        </p:txBody>
      </p:sp>
    </p:spTree>
    <p:extLst>
      <p:ext uri="{BB962C8B-B14F-4D97-AF65-F5344CB8AC3E}">
        <p14:creationId xmlns:p14="http://schemas.microsoft.com/office/powerpoint/2010/main" val="2042521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quick review… (or maybe an introduction). There are three different kinds of ERS tools for Family Child Care, Center Based Preschool, and Center Based Infant/Toddler care. Each scale is divided into 6 subscales. The reports are organized with feedback from each subscale. Under each </a:t>
            </a:r>
            <a:r>
              <a:rPr lang="en-US" dirty="0" err="1"/>
              <a:t>subcale</a:t>
            </a:r>
            <a:r>
              <a:rPr lang="en-US" dirty="0"/>
              <a:t>, there are multiple items. </a:t>
            </a:r>
          </a:p>
        </p:txBody>
      </p:sp>
      <p:sp>
        <p:nvSpPr>
          <p:cNvPr id="4" name="Slide Number Placeholder 3"/>
          <p:cNvSpPr>
            <a:spLocks noGrp="1"/>
          </p:cNvSpPr>
          <p:nvPr>
            <p:ph type="sldNum" sz="quarter" idx="5"/>
          </p:nvPr>
        </p:nvSpPr>
        <p:spPr/>
        <p:txBody>
          <a:bodyPr/>
          <a:lstStyle/>
          <a:p>
            <a:fld id="{4EB50963-9FE8-3346-84DE-B57F809F1C58}" type="slidenum">
              <a:rPr lang="en-US" smtClean="0"/>
              <a:t>10</a:t>
            </a:fld>
            <a:endParaRPr lang="en-US"/>
          </a:p>
        </p:txBody>
      </p:sp>
    </p:spTree>
    <p:extLst>
      <p:ext uri="{BB962C8B-B14F-4D97-AF65-F5344CB8AC3E}">
        <p14:creationId xmlns:p14="http://schemas.microsoft.com/office/powerpoint/2010/main" val="3441258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Space and Furnishings in the ECERS includes Indoor space, Furnishings, Room arrangement, Space for privacy, Child related display, Space for gross motor play, and Gross motor equipment. Each one of those items has many indicators that are scored separately. </a:t>
            </a:r>
          </a:p>
        </p:txBody>
      </p:sp>
      <p:sp>
        <p:nvSpPr>
          <p:cNvPr id="4" name="Slide Number Placeholder 3"/>
          <p:cNvSpPr>
            <a:spLocks noGrp="1"/>
          </p:cNvSpPr>
          <p:nvPr>
            <p:ph type="sldNum" sz="quarter" idx="5"/>
          </p:nvPr>
        </p:nvSpPr>
        <p:spPr/>
        <p:txBody>
          <a:bodyPr/>
          <a:lstStyle/>
          <a:p>
            <a:fld id="{4EB50963-9FE8-3346-84DE-B57F809F1C58}" type="slidenum">
              <a:rPr lang="en-US" smtClean="0"/>
              <a:t>11</a:t>
            </a:fld>
            <a:endParaRPr lang="en-US"/>
          </a:p>
        </p:txBody>
      </p:sp>
    </p:spTree>
    <p:extLst>
      <p:ext uri="{BB962C8B-B14F-4D97-AF65-F5344CB8AC3E}">
        <p14:creationId xmlns:p14="http://schemas.microsoft.com/office/powerpoint/2010/main" val="1101971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 can see one indicator under the Space and furnishings subscale, Indoor space. You can see that there are 15 different indicators on this item that are scored Yes or No. This subscale has 7 different items that will be similar. This means that each subscale has a huge amount of information that is considered.</a:t>
            </a:r>
          </a:p>
        </p:txBody>
      </p:sp>
      <p:sp>
        <p:nvSpPr>
          <p:cNvPr id="4" name="Slide Number Placeholder 3"/>
          <p:cNvSpPr>
            <a:spLocks noGrp="1"/>
          </p:cNvSpPr>
          <p:nvPr>
            <p:ph type="sldNum" sz="quarter" idx="5"/>
          </p:nvPr>
        </p:nvSpPr>
        <p:spPr/>
        <p:txBody>
          <a:bodyPr/>
          <a:lstStyle/>
          <a:p>
            <a:fld id="{4EB50963-9FE8-3346-84DE-B57F809F1C58}" type="slidenum">
              <a:rPr lang="en-US" smtClean="0"/>
              <a:t>12</a:t>
            </a:fld>
            <a:endParaRPr lang="en-US"/>
          </a:p>
        </p:txBody>
      </p:sp>
    </p:spTree>
    <p:extLst>
      <p:ext uri="{BB962C8B-B14F-4D97-AF65-F5344CB8AC3E}">
        <p14:creationId xmlns:p14="http://schemas.microsoft.com/office/powerpoint/2010/main" val="3097515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that information gets distilled down into a short narrative by the assessor. There are advantages to that. Someone who is extremely familiar with the assessment tool is summarizing the information down into something that is hopefully more digestible. The assessor is often highlighting areas that had the most impact on scores. The goal is for the program to have one or two concrete suggestions they could implement right away.</a:t>
            </a:r>
          </a:p>
          <a:p>
            <a:endParaRPr lang="en-US" dirty="0"/>
          </a:p>
          <a:p>
            <a:r>
              <a:rPr lang="en-US" dirty="0"/>
              <a:t>The disadvantage to this is that the suggestions may not be something that the provider wants to implement. There are a lot of reasons for that. Sometimes the barriers are financial (we can’t afford more gross motor equipment), philosophical (we just go out for recess, and we don’t want to spend time putting out and cleaning up equipment), or other kinds of resistance. This is the place where a CQI conversation has the potential to stall out. If a provider gets stuck on the idea that this is a requirement or a checklist to fix, an unwanted suggestion can generalize to an unwanted report. </a:t>
            </a:r>
          </a:p>
          <a:p>
            <a:endParaRPr lang="en-US" dirty="0"/>
          </a:p>
          <a:p>
            <a:r>
              <a:rPr lang="en-US" dirty="0"/>
              <a:t>I want to mention that there are lots of other strategies for working through resistance and supporting change thinking. I don’t want to gloss over the fact that a program might be resistant to a growth suggestion that is really important to their program, and that might need to be addressed. Going back to our Foundational Assumptions, your relationship with the program is going to inform what strategies you are using. </a:t>
            </a:r>
          </a:p>
          <a:p>
            <a:endParaRPr lang="en-US" dirty="0"/>
          </a:p>
          <a:p>
            <a:r>
              <a:rPr lang="en-US" dirty="0"/>
              <a:t>Today, we are talking about the strategy of Program Choice – encouraging a program to move on from a suggestion that they aren’t on board with, and to find a suggestion that matches with their own goals for their program. That can sometimes be as simple as, “It sounds like this isn’t something you want to address right now. Let’s look at the other sections in the report and see if we can find a goal that works better for you.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Another issue that can happen is that the program is on board with the issue that was addressed, but the suggestion for improving the practice doesn’t work for them for whatever reason. Let’s look at the suggestion here to place family photos and children’s art at eye level. Let’s imagine that the program says, “I don’t have another square inch in my classroom to add children’s art. I can’t put more stuff on the walls, because my fire marshal only allows me to cover a certain percentage of the wall space!” This is a great opportunity to say, there are lots of ways to meet the ECERS criteria. You can choose how you do that. Let’s see if we can come up with a different strategy that works for you.</a:t>
            </a:r>
          </a:p>
          <a:p>
            <a:endParaRPr lang="en-US" dirty="0"/>
          </a:p>
        </p:txBody>
      </p:sp>
      <p:sp>
        <p:nvSpPr>
          <p:cNvPr id="4" name="Slide Number Placeholder 3"/>
          <p:cNvSpPr>
            <a:spLocks noGrp="1"/>
          </p:cNvSpPr>
          <p:nvPr>
            <p:ph type="sldNum" sz="quarter" idx="5"/>
          </p:nvPr>
        </p:nvSpPr>
        <p:spPr/>
        <p:txBody>
          <a:bodyPr/>
          <a:lstStyle/>
          <a:p>
            <a:fld id="{4EB50963-9FE8-3346-84DE-B57F809F1C58}" type="slidenum">
              <a:rPr lang="en-US" smtClean="0"/>
              <a:t>13</a:t>
            </a:fld>
            <a:endParaRPr lang="en-US"/>
          </a:p>
        </p:txBody>
      </p:sp>
    </p:spTree>
    <p:extLst>
      <p:ext uri="{BB962C8B-B14F-4D97-AF65-F5344CB8AC3E}">
        <p14:creationId xmlns:p14="http://schemas.microsoft.com/office/powerpoint/2010/main" val="835300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part that takes a little more digging into the tool. The score report is provided along with the narrative. This is a great time to look at the score report and see what was missed. You can work with the provider to find other ways to meet the criteria in the report. If you aren’t familiar with the score reports, each box shows the score for one item. Blue boxes mean the program received credit for that indicator, and gray boxes mean they did not receive credit. Once you find the appropriate item on the scale (here, Child-related display), the next step is to pull out your copy of the scale and see what those indicators are.</a:t>
            </a:r>
          </a:p>
        </p:txBody>
      </p:sp>
      <p:sp>
        <p:nvSpPr>
          <p:cNvPr id="4" name="Slide Number Placeholder 3"/>
          <p:cNvSpPr>
            <a:spLocks noGrp="1"/>
          </p:cNvSpPr>
          <p:nvPr>
            <p:ph type="sldNum" sz="quarter" idx="5"/>
          </p:nvPr>
        </p:nvSpPr>
        <p:spPr/>
        <p:txBody>
          <a:bodyPr/>
          <a:lstStyle/>
          <a:p>
            <a:fld id="{4EB50963-9FE8-3346-84DE-B57F809F1C58}" type="slidenum">
              <a:rPr lang="en-US" smtClean="0"/>
              <a:t>14</a:t>
            </a:fld>
            <a:endParaRPr lang="en-US"/>
          </a:p>
        </p:txBody>
      </p:sp>
    </p:spTree>
    <p:extLst>
      <p:ext uri="{BB962C8B-B14F-4D97-AF65-F5344CB8AC3E}">
        <p14:creationId xmlns:p14="http://schemas.microsoft.com/office/powerpoint/2010/main" val="33585652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 you can see the criteria. The items that were marked on the score sheet as not receiving credit have a blue circle. The indicator that refers to children’s individualized artwork is 5.3. You can see that it says that about 1/3 of the display is children’s individualized artwork. If the resistance is that “I can’t add anything else on the walls,” you could work with providers to come up with other strategies. What ideas do you have about how you could do that? Some suggestions: replace commercial or teacher designed displays with children’s artwork; display artwork on the sides of furniture; table top/shelf top displays such as frames, bookstands, etc.; clothesline style hanging displays… and anything else that works for the program. </a:t>
            </a:r>
          </a:p>
          <a:p>
            <a:endParaRPr lang="en-US" dirty="0"/>
          </a:p>
          <a:p>
            <a:r>
              <a:rPr lang="en-US" dirty="0"/>
              <a:t>Although family photos are not specifically addressed in the indicators that were missed, moving them where children could easily see them may stimulate conversation about their families, which would give credit for 5.4 and 7.2.</a:t>
            </a:r>
          </a:p>
          <a:p>
            <a:endParaRPr lang="en-US" dirty="0"/>
          </a:p>
          <a:p>
            <a:r>
              <a:rPr lang="en-US" dirty="0"/>
              <a:t>You could take it one step further by looking at additional criteria for this item and how they could be implemented in the classroom. </a:t>
            </a:r>
          </a:p>
          <a:p>
            <a:endParaRPr lang="en-US" dirty="0"/>
          </a:p>
          <a:p>
            <a:r>
              <a:rPr lang="en-US" dirty="0"/>
              <a:t>So…. What do I do if none of the feedback meets the provider’s needs?</a:t>
            </a:r>
          </a:p>
          <a:p>
            <a:endParaRPr lang="en-US" dirty="0"/>
          </a:p>
        </p:txBody>
      </p:sp>
      <p:sp>
        <p:nvSpPr>
          <p:cNvPr id="4" name="Slide Number Placeholder 3"/>
          <p:cNvSpPr>
            <a:spLocks noGrp="1"/>
          </p:cNvSpPr>
          <p:nvPr>
            <p:ph type="sldNum" sz="quarter" idx="5"/>
          </p:nvPr>
        </p:nvSpPr>
        <p:spPr/>
        <p:txBody>
          <a:bodyPr/>
          <a:lstStyle/>
          <a:p>
            <a:fld id="{4EB50963-9FE8-3346-84DE-B57F809F1C58}" type="slidenum">
              <a:rPr lang="en-US" smtClean="0"/>
              <a:t>15</a:t>
            </a:fld>
            <a:endParaRPr lang="en-US"/>
          </a:p>
        </p:txBody>
      </p:sp>
    </p:spTree>
    <p:extLst>
      <p:ext uri="{BB962C8B-B14F-4D97-AF65-F5344CB8AC3E}">
        <p14:creationId xmlns:p14="http://schemas.microsoft.com/office/powerpoint/2010/main" val="2475283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same strategies can be used if a provider doesn’t find information in the report about a goal they are working on or feedback they were hoping to receive. There are 461 indicators on the ECERS, and 464 indicators on the FCCERS. There is a very high likelihood that you will find information related to a program’s goals. Similar to the process of identifying another strategy, it will take your support to dig into the scores and find the information that meets their needs.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Sometimes, an ERS report can be affirmation or evidence that the program is making progress or has achieved their goals. At other times, it can be hard to understand why a program didn’t get credit for a certain indicator. The assessors are always available for follow up and to answer questions as best they can. </a:t>
            </a:r>
          </a:p>
          <a:p>
            <a:endParaRPr lang="en-US" dirty="0"/>
          </a:p>
        </p:txBody>
      </p:sp>
      <p:sp>
        <p:nvSpPr>
          <p:cNvPr id="4" name="Slide Number Placeholder 3"/>
          <p:cNvSpPr>
            <a:spLocks noGrp="1"/>
          </p:cNvSpPr>
          <p:nvPr>
            <p:ph type="sldNum" sz="quarter" idx="5"/>
          </p:nvPr>
        </p:nvSpPr>
        <p:spPr/>
        <p:txBody>
          <a:bodyPr/>
          <a:lstStyle/>
          <a:p>
            <a:fld id="{4EB50963-9FE8-3346-84DE-B57F809F1C58}" type="slidenum">
              <a:rPr lang="en-US" smtClean="0"/>
              <a:t>16</a:t>
            </a:fld>
            <a:endParaRPr lang="en-US"/>
          </a:p>
        </p:txBody>
      </p:sp>
    </p:spTree>
    <p:extLst>
      <p:ext uri="{BB962C8B-B14F-4D97-AF65-F5344CB8AC3E}">
        <p14:creationId xmlns:p14="http://schemas.microsoft.com/office/powerpoint/2010/main" val="36177245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gone through all this information fairly quickly. What I want to highlight is two main concepts for using the strategy of provider choice: the first is setting the stage, and the second is supporting them through review of the report. Like we discussed at the beginning, part of setting the stage is giving permission to make choices. Another part of that is supporting providers to think about their own goals and priorities in preparation for receiving feedback. The strategies laid out on this slide can come at any point in your process with them – these discussions could happen before they receive an observation, after the observation before the report is received, or after the report has been reviewed. These conversations provide an important base for affirming their choices while you are reviewing feedback together. </a:t>
            </a:r>
          </a:p>
        </p:txBody>
      </p:sp>
      <p:sp>
        <p:nvSpPr>
          <p:cNvPr id="4" name="Slide Number Placeholder 3"/>
          <p:cNvSpPr>
            <a:spLocks noGrp="1"/>
          </p:cNvSpPr>
          <p:nvPr>
            <p:ph type="sldNum" sz="quarter" idx="5"/>
          </p:nvPr>
        </p:nvSpPr>
        <p:spPr/>
        <p:txBody>
          <a:bodyPr/>
          <a:lstStyle/>
          <a:p>
            <a:fld id="{4EB50963-9FE8-3346-84DE-B57F809F1C58}" type="slidenum">
              <a:rPr lang="en-US" smtClean="0"/>
              <a:t>17</a:t>
            </a:fld>
            <a:endParaRPr lang="en-US"/>
          </a:p>
        </p:txBody>
      </p:sp>
    </p:spTree>
    <p:extLst>
      <p:ext uri="{BB962C8B-B14F-4D97-AF65-F5344CB8AC3E}">
        <p14:creationId xmlns:p14="http://schemas.microsoft.com/office/powerpoint/2010/main" val="9051829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lide with Background">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lnSpc>
                <a:spcPts val="6000"/>
              </a:lnSpc>
              <a:defRPr sz="6000" spc="-250" baseline="0"/>
            </a:lvl1pPr>
          </a:lstStyle>
          <a:p>
            <a:r>
              <a:rPr lang="en-US" dirty="0"/>
              <a:t>Presentation </a:t>
            </a:r>
            <a:br>
              <a:rPr lang="en-US" dirty="0"/>
            </a:br>
            <a:r>
              <a:rPr lang="en-US" dirty="0"/>
              <a:t>Title Here</a:t>
            </a:r>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b="1" i="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Place Subtitle Here</a:t>
            </a:r>
          </a:p>
        </p:txBody>
      </p:sp>
      <p:pic>
        <p:nvPicPr>
          <p:cNvPr id="10" name="Picture 9"/>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ation Intro">
    <p:spTree>
      <p:nvGrpSpPr>
        <p:cNvPr id="1" name=""/>
        <p:cNvGrpSpPr/>
        <p:nvPr/>
      </p:nvGrpSpPr>
      <p:grpSpPr>
        <a:xfrm>
          <a:off x="0" y="0"/>
          <a:ext cx="0" cy="0"/>
          <a:chOff x="0" y="0"/>
          <a:chExt cx="0" cy="0"/>
        </a:xfrm>
      </p:grpSpPr>
      <p:sp>
        <p:nvSpPr>
          <p:cNvPr id="16" name="Rectangle 15"/>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4"/>
            <a:ext cx="8686800" cy="1325880"/>
          </a:xfrm>
          <a:prstGeom prst="rect">
            <a:avLst/>
          </a:prstGeom>
        </p:spPr>
        <p:txBody>
          <a:bodyPr/>
          <a:lstStyle/>
          <a:p>
            <a:r>
              <a:rPr lang="en-US" dirty="0"/>
              <a:t>Place Headline Here</a:t>
            </a:r>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ABBF0BFA-110C-3B46-AB5C-D4073A81C044}" type="datetime1">
              <a:rPr lang="en-US" smtClean="0"/>
              <a:t>3/26/2024</a:t>
            </a:fld>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3" name="Text Placeholder 2"/>
          <p:cNvSpPr>
            <a:spLocks noGrp="1"/>
          </p:cNvSpPr>
          <p:nvPr>
            <p:ph idx="1" hasCustomPrompt="1"/>
          </p:nvPr>
        </p:nvSpPr>
        <p:spPr>
          <a:xfrm>
            <a:off x="838200" y="1825625"/>
            <a:ext cx="8686800" cy="4203996"/>
          </a:xfrm>
          <a:prstGeom prst="rect">
            <a:avLst/>
          </a:prstGeom>
          <a:noFill/>
        </p:spPr>
        <p:txBody>
          <a:bodyPr vert="horz" lIns="91440" tIns="45720" rIns="91440" bIns="45720" rtlCol="0">
            <a:noAutofit/>
          </a:bodyPr>
          <a:lstStyle>
            <a:lvl1pPr>
              <a:lnSpc>
                <a:spcPts val="4400"/>
              </a:lnSpc>
              <a:spcBef>
                <a:spcPts val="1800"/>
              </a:spcBef>
              <a:defRPr sz="3600" baseline="0"/>
            </a:lvl1pPr>
            <a:lvl2pPr>
              <a:lnSpc>
                <a:spcPts val="3600"/>
              </a:lnSpc>
              <a:spcBef>
                <a:spcPts val="1800"/>
              </a:spcBef>
              <a:defRPr sz="2800" baseline="0"/>
            </a:lvl2pPr>
            <a:lvl3pPr>
              <a:lnSpc>
                <a:spcPts val="3600"/>
              </a:lnSpc>
              <a:spcBef>
                <a:spcPts val="1800"/>
              </a:spcBef>
              <a:defRPr sz="2800" baseline="0"/>
            </a:lvl3pPr>
            <a:lvl4pPr>
              <a:lnSpc>
                <a:spcPts val="3600"/>
              </a:lnSpc>
              <a:spcBef>
                <a:spcPts val="1800"/>
              </a:spcBef>
              <a:defRPr sz="2800" baseline="0"/>
            </a:lvl4pPr>
          </a:lstStyle>
          <a:p>
            <a:pPr lvl="0"/>
            <a:r>
              <a:rPr lang="en-US" dirty="0"/>
              <a:t>This slide is used for and introduction of lead-in copy. The copy should be limited to a few brief and impactful sentences.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Turquoi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fld id="{C965D386-BF4B-C343-8A38-794A33909388}" type="datetime1">
              <a:rPr lang="en-US" smtClean="0"/>
              <a:t>3/26/2024</a:t>
            </a:fld>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r>
              <a:rPr lang="en-US"/>
              <a:t>Introducing Spark</a:t>
            </a:r>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Blu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fld id="{76121ABF-634C-DF4C-B924-A01E9EAE166C}" type="datetime1">
              <a:rPr lang="en-US" smtClean="0"/>
              <a:t>3/26/2024</a:t>
            </a:fld>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r>
              <a:rPr lang="en-US"/>
              <a:t>Introducing Spark</a:t>
            </a:r>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Green">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fld id="{C32E57D8-E0DA-DA46-A59E-EF33989F19FB}" type="datetime1">
              <a:rPr lang="en-US" smtClean="0"/>
              <a:t>3/26/2024</a:t>
            </a:fld>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r>
              <a:rPr lang="en-US"/>
              <a:t>Introducing Spark</a:t>
            </a:r>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Orang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fld id="{3364D84A-AA53-9742-B034-E5E1F0A6E150}" type="datetime1">
              <a:rPr lang="en-US" smtClean="0"/>
              <a:t>3/26/2024</a:t>
            </a:fld>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r>
              <a:rPr lang="en-US"/>
              <a:t>Introducing Spark</a:t>
            </a:r>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Berry">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fld id="{9331FE66-F728-514C-9912-AC73663D5B2F}" type="datetime1">
              <a:rPr lang="en-US" smtClean="0"/>
              <a:t>3/26/2024</a:t>
            </a:fld>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r>
              <a:rPr lang="en-US"/>
              <a:t>Introducing Spark</a:t>
            </a:r>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g Statement">
    <p:spTree>
      <p:nvGrpSpPr>
        <p:cNvPr id="1" name=""/>
        <p:cNvGrpSpPr/>
        <p:nvPr/>
      </p:nvGrpSpPr>
      <p:grpSpPr>
        <a:xfrm>
          <a:off x="0" y="0"/>
          <a:ext cx="0" cy="0"/>
          <a:chOff x="0" y="0"/>
          <a:chExt cx="0" cy="0"/>
        </a:xfrm>
      </p:grpSpPr>
      <p:sp>
        <p:nvSpPr>
          <p:cNvPr id="17" name="Rectangle 16"/>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1028064"/>
            <a:ext cx="8686800" cy="3983904"/>
          </a:xfrm>
          <a:prstGeom prst="rect">
            <a:avLst/>
          </a:prstGeom>
        </p:spPr>
        <p:txBody>
          <a:bodyPr anchor="t" anchorCtr="0"/>
          <a:lstStyle>
            <a:lvl1pPr>
              <a:defRPr b="0" i="0" baseline="0">
                <a:latin typeface="+mj-lt"/>
              </a:defRPr>
            </a:lvl1pPr>
          </a:lstStyle>
          <a:p>
            <a:r>
              <a:rPr lang="en-US" dirty="0"/>
              <a:t>This slide can be used for a big statement, quote or other impact copy.</a:t>
            </a:r>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0A3A548D-5BEC-0C4A-A239-AC9952520E49}" type="datetime1">
              <a:rPr lang="en-US" smtClean="0"/>
              <a:t>3/26/2024</a:t>
            </a:fld>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4" name="Text Placeholder 3"/>
          <p:cNvSpPr>
            <a:spLocks noGrp="1"/>
          </p:cNvSpPr>
          <p:nvPr>
            <p:ph type="body" sz="half" idx="11" hasCustomPrompt="1"/>
          </p:nvPr>
        </p:nvSpPr>
        <p:spPr>
          <a:xfrm>
            <a:off x="838200" y="5209788"/>
            <a:ext cx="8686800" cy="834773"/>
          </a:xfrm>
        </p:spPr>
        <p:txBody>
          <a:bodyPr lIns="457200" tIns="137160"/>
          <a:lstStyle>
            <a:lvl1pPr marL="342900" marR="0" indent="-342900" algn="l" defTabSz="914400" rtl="0" eaLnBrk="1" fontAlgn="auto" latinLnBrk="0" hangingPunct="1">
              <a:lnSpc>
                <a:spcPts val="2400"/>
              </a:lnSpc>
              <a:spcBef>
                <a:spcPts val="1000"/>
              </a:spcBef>
              <a:spcAft>
                <a:spcPts val="0"/>
              </a:spcAft>
              <a:buClrTx/>
              <a:buSzTx/>
              <a:buFont typeface="AppleSymbols" charset="0"/>
              <a:buChar char="⎯"/>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ts val="2400"/>
              </a:lnSpc>
              <a:spcBef>
                <a:spcPts val="1000"/>
              </a:spcBef>
              <a:spcAft>
                <a:spcPts val="0"/>
              </a:spcAft>
              <a:buClrTx/>
              <a:buSzTx/>
              <a:tabLst/>
              <a:defRPr/>
            </a:pPr>
            <a:r>
              <a:rPr lang="en-US" dirty="0"/>
              <a:t>This is for a credit line or footnote if needed.</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g Statement without Logo">
    <p:spTree>
      <p:nvGrpSpPr>
        <p:cNvPr id="1" name=""/>
        <p:cNvGrpSpPr/>
        <p:nvPr/>
      </p:nvGrpSpPr>
      <p:grpSpPr>
        <a:xfrm>
          <a:off x="0" y="0"/>
          <a:ext cx="0" cy="0"/>
          <a:chOff x="0" y="0"/>
          <a:chExt cx="0" cy="0"/>
        </a:xfrm>
      </p:grpSpPr>
      <p:sp>
        <p:nvSpPr>
          <p:cNvPr id="17" name="Rectangle 16"/>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1028064"/>
            <a:ext cx="8686800" cy="3983904"/>
          </a:xfrm>
          <a:prstGeom prst="rect">
            <a:avLst/>
          </a:prstGeom>
        </p:spPr>
        <p:txBody>
          <a:bodyPr anchor="t" anchorCtr="0"/>
          <a:lstStyle>
            <a:lvl1pPr>
              <a:defRPr b="0" i="0" baseline="0">
                <a:latin typeface="+mj-lt"/>
              </a:defRPr>
            </a:lvl1pPr>
          </a:lstStyle>
          <a:p>
            <a:r>
              <a:rPr lang="en-US" dirty="0"/>
              <a:t>This slide can be used for a big statement, quote or other </a:t>
            </a:r>
            <a:r>
              <a:rPr lang="en-US" dirty="0" err="1"/>
              <a:t>imapact</a:t>
            </a:r>
            <a:r>
              <a:rPr lang="en-US" dirty="0"/>
              <a:t> copy.</a:t>
            </a:r>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0A3A548D-5BEC-0C4A-A239-AC9952520E49}" type="datetime1">
              <a:rPr lang="en-US" smtClean="0"/>
              <a:t>3/26/2024</a:t>
            </a:fld>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
        <p:nvSpPr>
          <p:cNvPr id="14" name="Text Placeholder 3"/>
          <p:cNvSpPr>
            <a:spLocks noGrp="1"/>
          </p:cNvSpPr>
          <p:nvPr>
            <p:ph type="body" sz="half" idx="11" hasCustomPrompt="1"/>
          </p:nvPr>
        </p:nvSpPr>
        <p:spPr>
          <a:xfrm>
            <a:off x="838200" y="5209788"/>
            <a:ext cx="8686800" cy="834773"/>
          </a:xfrm>
        </p:spPr>
        <p:txBody>
          <a:bodyPr lIns="457200" tIns="137160"/>
          <a:lstStyle>
            <a:lvl1pPr marL="342900" marR="0" indent="-342900" algn="l" defTabSz="914400" rtl="0" eaLnBrk="1" fontAlgn="auto" latinLnBrk="0" hangingPunct="1">
              <a:lnSpc>
                <a:spcPts val="2400"/>
              </a:lnSpc>
              <a:spcBef>
                <a:spcPts val="1000"/>
              </a:spcBef>
              <a:spcAft>
                <a:spcPts val="0"/>
              </a:spcAft>
              <a:buClrTx/>
              <a:buSzTx/>
              <a:buFont typeface="AppleSymbols" charset="0"/>
              <a:buChar char="⎯"/>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ts val="2400"/>
              </a:lnSpc>
              <a:spcBef>
                <a:spcPts val="1000"/>
              </a:spcBef>
              <a:spcAft>
                <a:spcPts val="0"/>
              </a:spcAft>
              <a:buClrTx/>
              <a:buSzTx/>
              <a:tabLst/>
              <a:defRPr/>
            </a:pPr>
            <a:r>
              <a:rPr lang="en-US" dirty="0"/>
              <a:t>This is for a credit line or footnote if needed.</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686800" cy="1325880"/>
          </a:xfrm>
          <a:prstGeom prst="rect">
            <a:avLst/>
          </a:prstGeom>
        </p:spPr>
        <p:txBody>
          <a:bodyPr/>
          <a:lstStyle/>
          <a:p>
            <a:r>
              <a:rPr lang="en-US" dirty="0"/>
              <a:t>Place Headline Here</a:t>
            </a:r>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724D5C75-C300-D04F-9133-E294B473BE93}" type="datetime1">
              <a:rPr lang="en-US" smtClean="0"/>
              <a:t>3/26/2024</a:t>
            </a:fld>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2" name="Text Placeholder 2"/>
          <p:cNvSpPr>
            <a:spLocks noGrp="1"/>
          </p:cNvSpPr>
          <p:nvPr>
            <p:ph idx="1"/>
          </p:nvPr>
        </p:nvSpPr>
        <p:spPr>
          <a:xfrm>
            <a:off x="838200" y="1825625"/>
            <a:ext cx="8686800" cy="4203996"/>
          </a:xfrm>
          <a:prstGeom prst="rect">
            <a:avLst/>
          </a:prstGeom>
          <a:noFill/>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686800" cy="1325880"/>
          </a:xfrm>
          <a:prstGeom prst="rect">
            <a:avLst/>
          </a:prstGeom>
        </p:spPr>
        <p:txBody>
          <a:bodyPr/>
          <a:lstStyle/>
          <a:p>
            <a:r>
              <a:rPr lang="en-US" dirty="0"/>
              <a:t>Place Headline Here</a:t>
            </a:r>
          </a:p>
        </p:txBody>
      </p:sp>
      <p:sp>
        <p:nvSpPr>
          <p:cNvPr id="3" name="Content Placeholder 2"/>
          <p:cNvSpPr>
            <a:spLocks noGrp="1"/>
          </p:cNvSpPr>
          <p:nvPr>
            <p:ph sz="half" idx="1" hasCustomPrompt="1"/>
          </p:nvPr>
        </p:nvSpPr>
        <p:spPr>
          <a:xfrm>
            <a:off x="838200" y="1825625"/>
            <a:ext cx="5181600" cy="4210685"/>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hasCustomPrompt="1"/>
          </p:nvPr>
        </p:nvSpPr>
        <p:spPr>
          <a:xfrm>
            <a:off x="6172200" y="1825625"/>
            <a:ext cx="5181600" cy="4210685"/>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pic>
        <p:nvPicPr>
          <p:cNvPr id="10" name="Picture 9"/>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1" name="Date Placeholder 3"/>
          <p:cNvSpPr>
            <a:spLocks noGrp="1"/>
          </p:cNvSpPr>
          <p:nvPr>
            <p:ph type="dt" sz="half" idx="10"/>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4C8753E9-363C-5D4A-9BC7-F31BB21FD9FB}" type="datetime1">
              <a:rPr lang="en-US" smtClean="0"/>
              <a:t>3/26/2024</a:t>
            </a:fld>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39788" y="1690688"/>
            <a:ext cx="5157787" cy="814385"/>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a:buNone/>
              <a:tabLst/>
              <a:defRPr sz="2400" b="1"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dirty="0"/>
              <a:t>Title of Section or Image Below</a:t>
            </a:r>
          </a:p>
        </p:txBody>
      </p:sp>
      <p:sp>
        <p:nvSpPr>
          <p:cNvPr id="5" name="Text Placeholder 4"/>
          <p:cNvSpPr>
            <a:spLocks noGrp="1"/>
          </p:cNvSpPr>
          <p:nvPr>
            <p:ph type="body" sz="quarter" idx="3" hasCustomPrompt="1"/>
          </p:nvPr>
        </p:nvSpPr>
        <p:spPr>
          <a:xfrm>
            <a:off x="6172200" y="1690689"/>
            <a:ext cx="5183188" cy="814386"/>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a:buNone/>
              <a:tabLst/>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dirty="0"/>
              <a:t>Title of Section or Image Below</a:t>
            </a:r>
          </a:p>
        </p:txBody>
      </p:sp>
      <p:pic>
        <p:nvPicPr>
          <p:cNvPr id="12" name="Picture 11"/>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3" name="Date Placeholder 3"/>
          <p:cNvSpPr>
            <a:spLocks noGrp="1"/>
          </p:cNvSpPr>
          <p:nvPr>
            <p:ph type="dt" sz="half" idx="10"/>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0236BBEA-67E4-3543-B237-21041C276EA7}" type="datetime1">
              <a:rPr lang="en-US" smtClean="0"/>
              <a:t>3/26/2024</a:t>
            </a:fld>
            <a:endParaRPr lang="en-US" dirty="0"/>
          </a:p>
        </p:txBody>
      </p:sp>
      <p:sp>
        <p:nvSpPr>
          <p:cNvPr id="14" name="Footer Placeholder 4"/>
          <p:cNvSpPr>
            <a:spLocks noGrp="1"/>
          </p:cNvSpPr>
          <p:nvPr>
            <p:ph type="ftr" sz="quarter" idx="11"/>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5" name="Slide Number Placeholder 5"/>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
        <p:nvSpPr>
          <p:cNvPr id="16" name="Title 1"/>
          <p:cNvSpPr>
            <a:spLocks noGrp="1"/>
          </p:cNvSpPr>
          <p:nvPr>
            <p:ph type="title" hasCustomPrompt="1"/>
          </p:nvPr>
        </p:nvSpPr>
        <p:spPr>
          <a:xfrm>
            <a:off x="838200" y="365124"/>
            <a:ext cx="8686800" cy="1325880"/>
          </a:xfrm>
          <a:prstGeom prst="rect">
            <a:avLst/>
          </a:prstGeom>
        </p:spPr>
        <p:txBody>
          <a:bodyPr/>
          <a:lstStyle/>
          <a:p>
            <a:r>
              <a:rPr lang="en-US" dirty="0"/>
              <a:t>Place Headline Here</a:t>
            </a:r>
          </a:p>
        </p:txBody>
      </p:sp>
      <p:sp>
        <p:nvSpPr>
          <p:cNvPr id="17" name="Content Placeholder 2"/>
          <p:cNvSpPr>
            <a:spLocks noGrp="1"/>
          </p:cNvSpPr>
          <p:nvPr>
            <p:ph sz="half" idx="13" hasCustomPrompt="1"/>
          </p:nvPr>
        </p:nvSpPr>
        <p:spPr>
          <a:xfrm>
            <a:off x="838200" y="2636809"/>
            <a:ext cx="5159375" cy="3399501"/>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9" name="Content Placeholder 2"/>
          <p:cNvSpPr>
            <a:spLocks noGrp="1"/>
          </p:cNvSpPr>
          <p:nvPr>
            <p:ph sz="half" idx="14" hasCustomPrompt="1"/>
          </p:nvPr>
        </p:nvSpPr>
        <p:spPr>
          <a:xfrm>
            <a:off x="6194425" y="2635946"/>
            <a:ext cx="5159375" cy="3399501"/>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pic>
        <p:nvPicPr>
          <p:cNvPr id="18" name="Picture 1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1825626"/>
            <a:ext cx="7164388" cy="4203996"/>
          </a:xfrm>
        </p:spPr>
        <p:txBody>
          <a:bodyPr/>
          <a:lstStyle>
            <a:lvl1pPr>
              <a:defRPr sz="2800"/>
            </a:lvl1pPr>
            <a:lvl2pPr>
              <a:defRPr sz="2800" baseline="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Title 1"/>
          <p:cNvSpPr>
            <a:spLocks noGrp="1"/>
          </p:cNvSpPr>
          <p:nvPr>
            <p:ph type="title" hasCustomPrompt="1"/>
          </p:nvPr>
        </p:nvSpPr>
        <p:spPr>
          <a:xfrm>
            <a:off x="838200" y="365124"/>
            <a:ext cx="8686800" cy="1325880"/>
          </a:xfrm>
          <a:prstGeom prst="rect">
            <a:avLst/>
          </a:prstGeom>
        </p:spPr>
        <p:txBody>
          <a:bodyPr/>
          <a:lstStyle/>
          <a:p>
            <a:r>
              <a:rPr lang="en-US" dirty="0"/>
              <a:t>Place Headline Here</a:t>
            </a:r>
          </a:p>
        </p:txBody>
      </p:sp>
      <p:pic>
        <p:nvPicPr>
          <p:cNvPr id="9" name="Picture 8"/>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0" name="Date Placeholder 3"/>
          <p:cNvSpPr>
            <a:spLocks noGrp="1"/>
          </p:cNvSpPr>
          <p:nvPr>
            <p:ph type="dt" sz="half" idx="10"/>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E841CC44-0741-AC42-9801-5378A15658C4}" type="datetime1">
              <a:rPr lang="en-US" smtClean="0"/>
              <a:t>3/26/2024</a:t>
            </a:fld>
            <a:endParaRPr lang="en-US" dirty="0"/>
          </a:p>
        </p:txBody>
      </p:sp>
      <p:sp>
        <p:nvSpPr>
          <p:cNvPr id="11"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2"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3" name="Text Placeholder 3"/>
          <p:cNvSpPr>
            <a:spLocks noGrp="1"/>
          </p:cNvSpPr>
          <p:nvPr>
            <p:ph type="body" sz="half" idx="11" hasCustomPrompt="1"/>
          </p:nvPr>
        </p:nvSpPr>
        <p:spPr>
          <a:xfrm>
            <a:off x="8153400" y="1825624"/>
            <a:ext cx="3200400" cy="4203997"/>
          </a:xfrm>
        </p:spPr>
        <p:txBody>
          <a:bodyPr tIns="137160"/>
          <a:lstStyle>
            <a:lvl1pPr marL="0" marR="0" indent="0" algn="l" defTabSz="914400" rtl="0" eaLnBrk="1" fontAlgn="auto" latinLnBrk="0" hangingPunct="1">
              <a:lnSpc>
                <a:spcPts val="2400"/>
              </a:lnSpc>
              <a:spcBef>
                <a:spcPts val="1000"/>
              </a:spcBef>
              <a:spcAft>
                <a:spcPts val="0"/>
              </a:spcAft>
              <a:buClrTx/>
              <a:buSzTx/>
              <a:buFont typeface="Arial"/>
              <a:buNone/>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Footnote or other copy related to text </a:t>
            </a:r>
            <a:r>
              <a:rPr lang="en-US"/>
              <a:t>at left</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38200" y="1835200"/>
            <a:ext cx="7164388" cy="419442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6" name="Title 1"/>
          <p:cNvSpPr>
            <a:spLocks noGrp="1"/>
          </p:cNvSpPr>
          <p:nvPr>
            <p:ph type="title" hasCustomPrompt="1"/>
          </p:nvPr>
        </p:nvSpPr>
        <p:spPr>
          <a:xfrm>
            <a:off x="838200" y="365124"/>
            <a:ext cx="8686800" cy="1325880"/>
          </a:xfrm>
          <a:prstGeom prst="rect">
            <a:avLst/>
          </a:prstGeom>
        </p:spPr>
        <p:txBody>
          <a:bodyPr/>
          <a:lstStyle/>
          <a:p>
            <a:r>
              <a:rPr lang="en-US" dirty="0"/>
              <a:t>Place Headline Here</a:t>
            </a:r>
          </a:p>
        </p:txBody>
      </p:sp>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C90142B9-A8AC-9F46-9A26-84A031E54A37}" type="datetime1">
              <a:rPr lang="en-US" smtClean="0"/>
              <a:t>3/26/2024</a:t>
            </a:fld>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5" name="Text Placeholder 3"/>
          <p:cNvSpPr>
            <a:spLocks noGrp="1"/>
          </p:cNvSpPr>
          <p:nvPr>
            <p:ph type="body" sz="half" idx="11" hasCustomPrompt="1"/>
          </p:nvPr>
        </p:nvSpPr>
        <p:spPr>
          <a:xfrm>
            <a:off x="8153400" y="1825625"/>
            <a:ext cx="3200400" cy="4203996"/>
          </a:xfrm>
        </p:spPr>
        <p:txBody>
          <a:bodyPr tIns="137160"/>
          <a:lstStyle>
            <a:lvl1pPr marL="0" marR="0" indent="0" algn="l" defTabSz="914400" rtl="0" eaLnBrk="1" fontAlgn="auto" latinLnBrk="0" hangingPunct="1">
              <a:lnSpc>
                <a:spcPts val="2400"/>
              </a:lnSpc>
              <a:spcBef>
                <a:spcPts val="1000"/>
              </a:spcBef>
              <a:spcAft>
                <a:spcPts val="0"/>
              </a:spcAft>
              <a:buClrTx/>
              <a:buSzTx/>
              <a:buFont typeface="Arial"/>
              <a:buNone/>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Footnote or other copy related to text </a:t>
            </a:r>
            <a:r>
              <a:rPr lang="en-US"/>
              <a:t>at left</a:t>
            </a:r>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Picture Slide">
    <p:spTree>
      <p:nvGrpSpPr>
        <p:cNvPr id="1" name=""/>
        <p:cNvGrpSpPr/>
        <p:nvPr/>
      </p:nvGrpSpPr>
      <p:grpSpPr>
        <a:xfrm>
          <a:off x="0" y="0"/>
          <a:ext cx="0" cy="0"/>
          <a:chOff x="0" y="0"/>
          <a:chExt cx="0" cy="0"/>
        </a:xfrm>
      </p:grpSpPr>
      <p:sp>
        <p:nvSpPr>
          <p:cNvPr id="12" name="Rectangle 11"/>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4F7DB45D-7E93-1D42-BE27-502A9F29FA6D}" type="datetime1">
              <a:rPr lang="en-US" smtClean="0"/>
              <a:t>3/26/2024</a:t>
            </a:fld>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
        <p:nvSpPr>
          <p:cNvPr id="3" name="Picture Placeholder 2"/>
          <p:cNvSpPr>
            <a:spLocks noGrp="1"/>
          </p:cNvSpPr>
          <p:nvPr>
            <p:ph type="pic" idx="1" hasCustomPrompt="1"/>
          </p:nvPr>
        </p:nvSpPr>
        <p:spPr>
          <a:xfrm>
            <a:off x="0" y="433953"/>
            <a:ext cx="12192000" cy="559566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Big Picture Slide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365124"/>
            <a:ext cx="8686800" cy="1325880"/>
          </a:xfrm>
          <a:prstGeom prst="rect">
            <a:avLst/>
          </a:prstGeom>
        </p:spPr>
        <p:txBody>
          <a:bodyPr/>
          <a:lstStyle/>
          <a:p>
            <a:r>
              <a:rPr lang="en-US" dirty="0"/>
              <a:t>Place Headline Here</a:t>
            </a:r>
          </a:p>
        </p:txBody>
      </p:sp>
      <p:pic>
        <p:nvPicPr>
          <p:cNvPr id="7" name="Picture 6"/>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8"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F5FCC5A0-3672-D449-B2F3-3E60326168FC}" type="datetime1">
              <a:rPr lang="en-US" smtClean="0"/>
              <a:t>3/26/2024</a:t>
            </a:fld>
            <a:endParaRPr lang="en-US" dirty="0"/>
          </a:p>
        </p:txBody>
      </p:sp>
      <p:sp>
        <p:nvSpPr>
          <p:cNvPr id="9"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0"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6"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ECAD8EBE-05B1-ED49-9677-814BF6C184C1}" type="datetime1">
              <a:rPr lang="en-US" smtClean="0"/>
              <a:t>3/26/2024</a:t>
            </a:fld>
            <a:endParaRPr lang="en-US" dirty="0"/>
          </a:p>
        </p:txBody>
      </p:sp>
      <p:sp>
        <p:nvSpPr>
          <p:cNvPr id="7"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8"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Sign-off">
    <p:spTree>
      <p:nvGrpSpPr>
        <p:cNvPr id="1" name=""/>
        <p:cNvGrpSpPr/>
        <p:nvPr/>
      </p:nvGrpSpPr>
      <p:grpSpPr>
        <a:xfrm>
          <a:off x="0" y="0"/>
          <a:ext cx="0" cy="0"/>
          <a:chOff x="0" y="0"/>
          <a:chExt cx="0" cy="0"/>
        </a:xfrm>
      </p:grpSpPr>
      <p:sp>
        <p:nvSpPr>
          <p:cNvPr id="11" name="Rectangle 10"/>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524000" y="2652651"/>
            <a:ext cx="9144000" cy="1552699"/>
          </a:xfrm>
          <a:prstGeom prst="rect">
            <a:avLst/>
          </a:prstGeom>
        </p:spPr>
        <p:txBody>
          <a:bodyPr anchor="ctr" anchorCtr="0"/>
          <a:lstStyle>
            <a:lvl1pPr algn="ctr">
              <a:lnSpc>
                <a:spcPts val="4400"/>
              </a:lnSpc>
              <a:defRPr sz="4400" spc="-200" baseline="0"/>
            </a:lvl1pPr>
          </a:lstStyle>
          <a:p>
            <a:r>
              <a:rPr lang="en-US" dirty="0"/>
              <a:t>Sign-off, </a:t>
            </a:r>
            <a:r>
              <a:rPr lang="en-US" dirty="0" err="1"/>
              <a:t>ie</a:t>
            </a:r>
            <a:r>
              <a:rPr lang="en-US" dirty="0"/>
              <a:t>. “Thank You.”</a:t>
            </a:r>
          </a:p>
        </p:txBody>
      </p:sp>
      <p:pic>
        <p:nvPicPr>
          <p:cNvPr id="10" name="Picture 9"/>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2">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6723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a:noFill/>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7" name="Title Placeholder 1"/>
          <p:cNvSpPr>
            <a:spLocks noGrp="1"/>
          </p:cNvSpPr>
          <p:nvPr>
            <p:ph type="title"/>
          </p:nvPr>
        </p:nvSpPr>
        <p:spPr>
          <a:xfrm>
            <a:off x="838200" y="365125"/>
            <a:ext cx="10515600" cy="1325563"/>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10"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F3231B97-7064-9541-91CE-EEEDF3610C22}" type="datetime1">
              <a:rPr lang="en-US" smtClean="0"/>
              <a:t>3/26/2024</a:t>
            </a:fld>
            <a:endParaRPr lang="en-US" dirty="0"/>
          </a:p>
        </p:txBody>
      </p:sp>
      <p:sp>
        <p:nvSpPr>
          <p:cNvPr id="11"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latin typeface="+mn-lt"/>
              </a:defRPr>
            </a:lvl1pPr>
          </a:lstStyle>
          <a:p>
            <a:r>
              <a:rPr lang="en-US" dirty="0"/>
              <a:t>Introducing Spark</a:t>
            </a:r>
          </a:p>
        </p:txBody>
      </p:sp>
      <p:sp>
        <p:nvSpPr>
          <p:cNvPr id="12"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Tree>
    <p:extLst>
      <p:ext uri="{BB962C8B-B14F-4D97-AF65-F5344CB8AC3E}">
        <p14:creationId xmlns:p14="http://schemas.microsoft.com/office/powerpoint/2010/main" val="111879561"/>
      </p:ext>
    </p:extLst>
  </p:cSld>
  <p:clrMap bg1="lt1" tx1="dk1" bg2="lt2" tx2="dk2" accent1="accent1" accent2="accent2" accent3="accent3" accent4="accent4" accent5="accent5" accent6="accent6" hlink="hlink" folHlink="folHlink"/>
  <p:sldLayoutIdLst>
    <p:sldLayoutId id="2147483729" r:id="rId1"/>
    <p:sldLayoutId id="2147483692" r:id="rId2"/>
    <p:sldLayoutId id="2147483704" r:id="rId3"/>
    <p:sldLayoutId id="2147483694" r:id="rId4"/>
    <p:sldLayoutId id="2147483730" r:id="rId5"/>
    <p:sldLayoutId id="2147483731" r:id="rId6"/>
    <p:sldLayoutId id="2147483732" r:id="rId7"/>
    <p:sldLayoutId id="2147483733" r:id="rId8"/>
    <p:sldLayoutId id="2147483735" r:id="rId9"/>
    <p:sldLayoutId id="2147483738" r:id="rId10"/>
    <p:sldLayoutId id="2147483693" r:id="rId11"/>
    <p:sldLayoutId id="2147483695" r:id="rId12"/>
    <p:sldLayoutId id="2147483696" r:id="rId13"/>
    <p:sldLayoutId id="2147483702" r:id="rId14"/>
    <p:sldLayoutId id="2147483703" r:id="rId15"/>
    <p:sldLayoutId id="2147483737" r:id="rId16"/>
    <p:sldLayoutId id="2147483697" r:id="rId17"/>
    <p:sldLayoutId id="2147483698" r:id="rId18"/>
    <p:sldLayoutId id="2147483734" r:id="rId19"/>
    <p:sldLayoutId id="2147483739" r:id="rId20"/>
  </p:sldLayoutIdLst>
  <p:hf sldNum="0" hdr="0" ftr="0" dt="0"/>
  <p:txStyles>
    <p:titleStyle>
      <a:lvl1pPr algn="l" defTabSz="914400" rtl="0" eaLnBrk="1" latinLnBrk="0" hangingPunct="1">
        <a:lnSpc>
          <a:spcPts val="4400"/>
        </a:lnSpc>
        <a:spcBef>
          <a:spcPct val="0"/>
        </a:spcBef>
        <a:buNone/>
        <a:defRPr sz="4400" b="1" i="0" kern="800" spc="-200" baseline="0">
          <a:solidFill>
            <a:srgbClr val="6D6B6B"/>
          </a:solidFill>
          <a:latin typeface="+mj-lt"/>
          <a:ea typeface="+mj-ea"/>
          <a:cs typeface="+mj-cs"/>
        </a:defRPr>
      </a:lvl1pPr>
    </p:titleStyle>
    <p:bodyStyle>
      <a:lvl1pPr marL="0" indent="0" algn="l" defTabSz="914400" rtl="0" eaLnBrk="1" latinLnBrk="0" hangingPunct="1">
        <a:lnSpc>
          <a:spcPts val="3600"/>
        </a:lnSpc>
        <a:spcBef>
          <a:spcPts val="1800"/>
        </a:spcBef>
        <a:buFont typeface="Arial"/>
        <a:buNone/>
        <a:defRPr sz="2800" b="0" kern="1200" spc="0" baseline="0">
          <a:solidFill>
            <a:schemeClr val="tx1"/>
          </a:solidFill>
          <a:latin typeface="+mn-lt"/>
          <a:ea typeface="+mn-ea"/>
          <a:cs typeface="+mn-cs"/>
        </a:defRPr>
      </a:lvl1pPr>
      <a:lvl2pPr marL="228600" indent="-228600" algn="l" defTabSz="914400" rtl="0" eaLnBrk="1" latinLnBrk="0" hangingPunct="1">
        <a:lnSpc>
          <a:spcPts val="3200"/>
        </a:lnSpc>
        <a:spcBef>
          <a:spcPts val="1800"/>
        </a:spcBef>
        <a:buFont typeface="Arial"/>
        <a:buChar char="•"/>
        <a:defRPr sz="2800" kern="1200" baseline="0">
          <a:solidFill>
            <a:schemeClr val="tx1"/>
          </a:solidFill>
          <a:latin typeface="+mn-lt"/>
          <a:ea typeface="+mn-ea"/>
          <a:cs typeface="+mn-cs"/>
        </a:defRPr>
      </a:lvl2pPr>
      <a:lvl3pPr marL="685800" indent="-228600" algn="l" defTabSz="914400" rtl="0" eaLnBrk="1" latinLnBrk="0" hangingPunct="1">
        <a:lnSpc>
          <a:spcPct val="100000"/>
        </a:lnSpc>
        <a:spcBef>
          <a:spcPts val="500"/>
        </a:spcBef>
        <a:buFont typeface="Arial"/>
        <a:buChar char="•"/>
        <a:defRPr sz="2400" kern="1200" baseline="0">
          <a:solidFill>
            <a:schemeClr val="tx1"/>
          </a:solidFill>
          <a:latin typeface="+mn-lt"/>
          <a:ea typeface="+mn-ea"/>
          <a:cs typeface="+mn-cs"/>
        </a:defRPr>
      </a:lvl3pPr>
      <a:lvl4pPr marL="1143000" indent="-228600" algn="l" defTabSz="914400" rtl="0" eaLnBrk="1" latinLnBrk="0" hangingPunct="1">
        <a:lnSpc>
          <a:spcPct val="100000"/>
        </a:lnSpc>
        <a:spcBef>
          <a:spcPts val="500"/>
        </a:spcBef>
        <a:buFont typeface="Arial"/>
        <a:buChar char="•"/>
        <a:defRPr sz="200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18.png"/><Relationship Id="rId4" Type="http://schemas.openxmlformats.org/officeDocument/2006/relationships/diagramLayout" Target="../diagrams/layout2.xml"/><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19.png"/><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482436"/>
            <a:ext cx="9144000" cy="2027527"/>
          </a:xfrm>
        </p:spPr>
        <p:txBody>
          <a:bodyPr>
            <a:normAutofit/>
          </a:bodyPr>
          <a:lstStyle/>
          <a:p>
            <a:r>
              <a:rPr lang="en-US" dirty="0"/>
              <a:t>Program Choice in CQI</a:t>
            </a:r>
          </a:p>
        </p:txBody>
      </p:sp>
      <p:sp>
        <p:nvSpPr>
          <p:cNvPr id="5" name="Subtitle 4"/>
          <p:cNvSpPr>
            <a:spLocks noGrp="1"/>
          </p:cNvSpPr>
          <p:nvPr>
            <p:ph type="subTitle" idx="1"/>
          </p:nvPr>
        </p:nvSpPr>
        <p:spPr/>
        <p:txBody>
          <a:bodyPr>
            <a:normAutofit/>
          </a:bodyPr>
          <a:lstStyle/>
          <a:p>
            <a:r>
              <a:rPr lang="en-US" dirty="0"/>
              <a:t>Using ERS reports to meet the needs of providers</a:t>
            </a:r>
          </a:p>
          <a:p>
            <a:r>
              <a:rPr lang="en-US" dirty="0"/>
              <a:t>Jennifer McMullen </a:t>
            </a:r>
          </a:p>
        </p:txBody>
      </p:sp>
    </p:spTree>
    <p:extLst>
      <p:ext uri="{BB962C8B-B14F-4D97-AF65-F5344CB8AC3E}">
        <p14:creationId xmlns:p14="http://schemas.microsoft.com/office/powerpoint/2010/main" val="1006222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C6C5A3-7B27-F2E8-F8BF-EADEE3A06C78}"/>
              </a:ext>
            </a:extLst>
          </p:cNvPr>
          <p:cNvSpPr>
            <a:spLocks noGrp="1"/>
          </p:cNvSpPr>
          <p:nvPr>
            <p:ph type="title"/>
          </p:nvPr>
        </p:nvSpPr>
        <p:spPr>
          <a:xfrm>
            <a:off x="838200" y="365124"/>
            <a:ext cx="8686800" cy="1325880"/>
          </a:xfrm>
        </p:spPr>
        <p:txBody>
          <a:bodyPr anchor="b">
            <a:normAutofit/>
          </a:bodyPr>
          <a:lstStyle/>
          <a:p>
            <a:r>
              <a:rPr lang="en-US" dirty="0"/>
              <a:t>Foundational Assumptions</a:t>
            </a:r>
          </a:p>
        </p:txBody>
      </p:sp>
      <p:sp>
        <p:nvSpPr>
          <p:cNvPr id="5" name="Content Placeholder 4">
            <a:extLst>
              <a:ext uri="{FF2B5EF4-FFF2-40B4-BE49-F238E27FC236}">
                <a16:creationId xmlns:a16="http://schemas.microsoft.com/office/drawing/2014/main" id="{62CF5971-C59F-4A16-FDE8-73F8E81C4002}"/>
              </a:ext>
            </a:extLst>
          </p:cNvPr>
          <p:cNvSpPr>
            <a:spLocks noGrp="1"/>
          </p:cNvSpPr>
          <p:nvPr>
            <p:ph sz="half" idx="1"/>
          </p:nvPr>
        </p:nvSpPr>
        <p:spPr>
          <a:xfrm>
            <a:off x="838200" y="1825625"/>
            <a:ext cx="5181600" cy="4210685"/>
          </a:xfrm>
        </p:spPr>
        <p:txBody>
          <a:bodyPr>
            <a:normAutofit/>
          </a:bodyPr>
          <a:lstStyle/>
          <a:p>
            <a:r>
              <a:rPr lang="en-US" dirty="0"/>
              <a:t>Supporting providers through CQI must be based on relationships</a:t>
            </a:r>
          </a:p>
          <a:p>
            <a:r>
              <a:rPr lang="en-US" dirty="0"/>
              <a:t>We focus on the positive and work from a strengths-based perspective</a:t>
            </a:r>
          </a:p>
          <a:p>
            <a:endParaRPr lang="en-US" dirty="0"/>
          </a:p>
        </p:txBody>
      </p:sp>
      <p:pic>
        <p:nvPicPr>
          <p:cNvPr id="2" name="Picture 1">
            <a:extLst>
              <a:ext uri="{FF2B5EF4-FFF2-40B4-BE49-F238E27FC236}">
                <a16:creationId xmlns:a16="http://schemas.microsoft.com/office/drawing/2014/main" id="{D8CBF7FC-6E54-95AF-126A-88E83068A861}"/>
              </a:ext>
            </a:extLst>
          </p:cNvPr>
          <p:cNvPicPr>
            <a:picLocks noChangeAspect="1"/>
          </p:cNvPicPr>
          <p:nvPr/>
        </p:nvPicPr>
        <p:blipFill rotWithShape="1">
          <a:blip r:embed="rId3"/>
          <a:srcRect r="7709" b="3"/>
          <a:stretch/>
        </p:blipFill>
        <p:spPr>
          <a:xfrm>
            <a:off x="6172200" y="1825625"/>
            <a:ext cx="5181600" cy="4210685"/>
          </a:xfrm>
          <a:prstGeom prst="rect">
            <a:avLst/>
          </a:prstGeom>
          <a:noFill/>
        </p:spPr>
      </p:pic>
    </p:spTree>
    <p:extLst>
      <p:ext uri="{BB962C8B-B14F-4D97-AF65-F5344CB8AC3E}">
        <p14:creationId xmlns:p14="http://schemas.microsoft.com/office/powerpoint/2010/main" val="2610427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C14E298-920D-3146-1655-58C1FD2A0371}"/>
              </a:ext>
            </a:extLst>
          </p:cNvPr>
          <p:cNvSpPr>
            <a:spLocks noGrp="1"/>
          </p:cNvSpPr>
          <p:nvPr>
            <p:ph type="body" idx="1"/>
          </p:nvPr>
        </p:nvSpPr>
        <p:spPr>
          <a:xfrm>
            <a:off x="838200" y="1928813"/>
            <a:ext cx="10591800" cy="3557667"/>
          </a:xfrm>
          <a:scene3d>
            <a:camera prst="orthographicFront">
              <a:rot lat="0" lon="0" rev="0"/>
            </a:camera>
            <a:lightRig rig="glow" dir="t">
              <a:rot lat="0" lon="0" rev="4800000"/>
            </a:lightRig>
          </a:scene3d>
        </p:spPr>
        <p:txBody>
          <a:bodyPr>
            <a:normAutofit/>
          </a:bodyPr>
          <a:lstStyle/>
          <a:p>
            <a:r>
              <a:rPr lang="en-US" sz="3200" kern="100" dirty="0">
                <a:effectLst/>
              </a:rPr>
              <a:t>To promote rich learning opportunities, it is recommended to provide an hour of access to materials. Consider extending indoor free choice time to offer more opportunities for children to engage with various materials.</a:t>
            </a:r>
          </a:p>
          <a:p>
            <a:endParaRPr lang="en-US" sz="3200" dirty="0"/>
          </a:p>
        </p:txBody>
      </p:sp>
    </p:spTree>
    <p:extLst>
      <p:ext uri="{BB962C8B-B14F-4D97-AF65-F5344CB8AC3E}">
        <p14:creationId xmlns:p14="http://schemas.microsoft.com/office/powerpoint/2010/main" val="2128398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01A5E-5406-ECBE-4C05-7D4F3EE90FD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6DF2CAD-045F-A798-C087-85B0DE216727}"/>
              </a:ext>
            </a:extLst>
          </p:cNvPr>
          <p:cNvSpPr>
            <a:spLocks noGrp="1"/>
          </p:cNvSpPr>
          <p:nvPr>
            <p:ph type="body" idx="1"/>
          </p:nvPr>
        </p:nvSpPr>
        <p:spPr>
          <a:xfrm>
            <a:off x="838200" y="1557338"/>
            <a:ext cx="10820400" cy="3929142"/>
          </a:xfrm>
          <a:scene3d>
            <a:camera prst="orthographicFront">
              <a:rot lat="0" lon="0" rev="0"/>
            </a:camera>
            <a:lightRig rig="glow" dir="t">
              <a:rot lat="0" lon="0" rev="4800000"/>
            </a:lightRig>
          </a:scene3d>
        </p:spPr>
        <p:txBody>
          <a:bodyPr>
            <a:normAutofit/>
          </a:bodyPr>
          <a:lstStyle/>
          <a:p>
            <a:r>
              <a:rPr lang="en-US" sz="3200" kern="100" dirty="0">
                <a:effectLst/>
              </a:rPr>
              <a:t>Adults circulated through the classroom and added individualized teaching during free play. However, some children didn't receive individualized learning. Consider providing much individualized teaching during indoor and outdoor free play, so every child receives some interaction that matches their interests and abilities.</a:t>
            </a:r>
            <a:endParaRPr lang="en-US" sz="3200" dirty="0"/>
          </a:p>
        </p:txBody>
      </p:sp>
    </p:spTree>
    <p:extLst>
      <p:ext uri="{BB962C8B-B14F-4D97-AF65-F5344CB8AC3E}">
        <p14:creationId xmlns:p14="http://schemas.microsoft.com/office/powerpoint/2010/main" val="2508971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E5A2A-B5BB-3D2D-C875-5C77CFABFB6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BC9E4A1-25EA-BD6C-2615-D3C664BB9A23}"/>
              </a:ext>
            </a:extLst>
          </p:cNvPr>
          <p:cNvSpPr>
            <a:spLocks noGrp="1"/>
          </p:cNvSpPr>
          <p:nvPr>
            <p:ph type="body" idx="1"/>
          </p:nvPr>
        </p:nvSpPr>
        <p:spPr>
          <a:xfrm>
            <a:off x="838200" y="1557338"/>
            <a:ext cx="10820400" cy="3929142"/>
          </a:xfrm>
          <a:scene3d>
            <a:camera prst="orthographicFront">
              <a:rot lat="0" lon="0" rev="0"/>
            </a:camera>
            <a:lightRig rig="glow" dir="t">
              <a:rot lat="0" lon="0" rev="4800000"/>
            </a:lightRig>
          </a:scene3d>
        </p:spPr>
        <p:txBody>
          <a:bodyPr>
            <a:normAutofit/>
          </a:bodyPr>
          <a:lstStyle/>
          <a:p>
            <a:r>
              <a:rPr lang="en-US" sz="3200" kern="100" dirty="0">
                <a:effectLst/>
              </a:rPr>
              <a:t>Add materials to represent diversity in classroom materials (dolls with different skin colors, culturally specific foods or dress up clothes, additional books/images throughout the room, etc.).</a:t>
            </a:r>
            <a:endParaRPr lang="en-US" sz="3200" dirty="0"/>
          </a:p>
        </p:txBody>
      </p:sp>
    </p:spTree>
    <p:extLst>
      <p:ext uri="{BB962C8B-B14F-4D97-AF65-F5344CB8AC3E}">
        <p14:creationId xmlns:p14="http://schemas.microsoft.com/office/powerpoint/2010/main" val="2244040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FF886-CA24-08F4-7FE1-82A5AEA20AC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9D99B79-B7E1-81D0-F7FE-2CF3DE6C988D}"/>
              </a:ext>
            </a:extLst>
          </p:cNvPr>
          <p:cNvSpPr>
            <a:spLocks noGrp="1"/>
          </p:cNvSpPr>
          <p:nvPr>
            <p:ph type="body" idx="1"/>
          </p:nvPr>
        </p:nvSpPr>
        <p:spPr>
          <a:xfrm>
            <a:off x="838200" y="1557338"/>
            <a:ext cx="10820400" cy="3929142"/>
          </a:xfrm>
          <a:scene3d>
            <a:camera prst="orthographicFront">
              <a:rot lat="0" lon="0" rev="0"/>
            </a:camera>
            <a:lightRig rig="glow" dir="t">
              <a:rot lat="0" lon="0" rev="4800000"/>
            </a:lightRig>
          </a:scene3d>
        </p:spPr>
        <p:txBody>
          <a:bodyPr>
            <a:normAutofit/>
          </a:bodyPr>
          <a:lstStyle/>
          <a:p>
            <a:r>
              <a:rPr lang="en-US" sz="3200" kern="100" dirty="0">
                <a:effectLst/>
              </a:rPr>
              <a:t>To protect the health of the three children in pull-ups, you can ensure that adults have a plan to check/change all children in pull-ups, at least every 2 hours.</a:t>
            </a:r>
            <a:endParaRPr lang="en-US" sz="3200" dirty="0"/>
          </a:p>
        </p:txBody>
      </p:sp>
    </p:spTree>
    <p:extLst>
      <p:ext uri="{BB962C8B-B14F-4D97-AF65-F5344CB8AC3E}">
        <p14:creationId xmlns:p14="http://schemas.microsoft.com/office/powerpoint/2010/main" val="1014126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90DDF-A774-269A-D235-F8DDB3C8365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BBA2A6D-2C69-8EBF-C31F-62ED8E60476B}"/>
              </a:ext>
            </a:extLst>
          </p:cNvPr>
          <p:cNvSpPr>
            <a:spLocks noGrp="1"/>
          </p:cNvSpPr>
          <p:nvPr>
            <p:ph type="body" idx="1"/>
          </p:nvPr>
        </p:nvSpPr>
        <p:spPr>
          <a:xfrm>
            <a:off x="838200" y="1028700"/>
            <a:ext cx="10820400" cy="5086350"/>
          </a:xfrm>
          <a:scene3d>
            <a:camera prst="orthographicFront">
              <a:rot lat="0" lon="0" rev="0"/>
            </a:camera>
            <a:lightRig rig="glow" dir="t">
              <a:rot lat="0" lon="0" rev="4800000"/>
            </a:lightRig>
          </a:scene3d>
        </p:spPr>
        <p:txBody>
          <a:bodyPr>
            <a:normAutofit/>
          </a:bodyPr>
          <a:lstStyle/>
          <a:p>
            <a:r>
              <a:rPr lang="en-US" sz="3200" kern="100" dirty="0">
                <a:effectLst/>
              </a:rPr>
              <a:t>Children had access to unit blocks and block accessories. However, adults encouraged the use of fine motor materials in the block play area. This made it difficult for children to use the play area for its intended purpose and limited the amount of free floor space for children to build sizable structures. Consider encouraging children to keep like materials together so that children can engage in specific types of play without interference from other play materials.</a:t>
            </a:r>
            <a:endParaRPr lang="en-US" sz="3200" dirty="0"/>
          </a:p>
        </p:txBody>
      </p:sp>
    </p:spTree>
    <p:extLst>
      <p:ext uri="{BB962C8B-B14F-4D97-AF65-F5344CB8AC3E}">
        <p14:creationId xmlns:p14="http://schemas.microsoft.com/office/powerpoint/2010/main" val="3074790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C111A-26C1-0EDE-9CC5-DC6AE15425B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55A4478-2A28-6E71-DFE0-2F9C394FA1DF}"/>
              </a:ext>
            </a:extLst>
          </p:cNvPr>
          <p:cNvSpPr>
            <a:spLocks noGrp="1"/>
          </p:cNvSpPr>
          <p:nvPr>
            <p:ph type="body" idx="1"/>
          </p:nvPr>
        </p:nvSpPr>
        <p:spPr>
          <a:xfrm>
            <a:off x="838200" y="2214562"/>
            <a:ext cx="10820400" cy="3900487"/>
          </a:xfrm>
          <a:scene3d>
            <a:camera prst="orthographicFront">
              <a:rot lat="0" lon="0" rev="0"/>
            </a:camera>
            <a:lightRig rig="glow" dir="t">
              <a:rot lat="0" lon="0" rev="4800000"/>
            </a:lightRig>
          </a:scene3d>
        </p:spPr>
        <p:txBody>
          <a:bodyPr>
            <a:normAutofit/>
          </a:bodyPr>
          <a:lstStyle/>
          <a:p>
            <a:r>
              <a:rPr lang="en-US" sz="3200" kern="100" dirty="0">
                <a:effectLst/>
              </a:rPr>
              <a:t>Children were not engaged during transitions; they wandered and started conflicts. Consider coordinating roles during transitions and check-in with children, to ensure they are productive and engaged to promote smooth transitions.</a:t>
            </a:r>
            <a:endParaRPr lang="en-US" sz="3200" dirty="0"/>
          </a:p>
        </p:txBody>
      </p:sp>
    </p:spTree>
    <p:extLst>
      <p:ext uri="{BB962C8B-B14F-4D97-AF65-F5344CB8AC3E}">
        <p14:creationId xmlns:p14="http://schemas.microsoft.com/office/powerpoint/2010/main" val="1347225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5916588B-8A10-3889-299B-2EBAE43764C2}"/>
              </a:ext>
            </a:extLst>
          </p:cNvPr>
          <p:cNvGraphicFramePr/>
          <p:nvPr>
            <p:extLst>
              <p:ext uri="{D42A27DB-BD31-4B8C-83A1-F6EECF244321}">
                <p14:modId xmlns:p14="http://schemas.microsoft.com/office/powerpoint/2010/main" val="2290512353"/>
              </p:ext>
            </p:extLst>
          </p:nvPr>
        </p:nvGraphicFramePr>
        <p:xfrm>
          <a:off x="1753787" y="730031"/>
          <a:ext cx="8684426" cy="54931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94499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4"/>
            <a:ext cx="8686800" cy="1325880"/>
          </a:xfrm>
        </p:spPr>
        <p:txBody>
          <a:bodyPr anchor="b">
            <a:normAutofit/>
          </a:bodyPr>
          <a:lstStyle/>
          <a:p>
            <a:r>
              <a:rPr lang="en-US" dirty="0"/>
              <a:t>ERS Tools</a:t>
            </a:r>
          </a:p>
        </p:txBody>
      </p:sp>
      <p:graphicFrame>
        <p:nvGraphicFramePr>
          <p:cNvPr id="6" name="Content Placeholder 1">
            <a:extLst>
              <a:ext uri="{FF2B5EF4-FFF2-40B4-BE49-F238E27FC236}">
                <a16:creationId xmlns:a16="http://schemas.microsoft.com/office/drawing/2014/main" id="{CB55E219-3593-12B8-4C9C-2CF2BC9E8C91}"/>
              </a:ext>
            </a:extLst>
          </p:cNvPr>
          <p:cNvGraphicFramePr>
            <a:graphicFrameLocks noGrp="1"/>
          </p:cNvGraphicFramePr>
          <p:nvPr>
            <p:ph idx="1"/>
            <p:extLst>
              <p:ext uri="{D42A27DB-BD31-4B8C-83A1-F6EECF244321}">
                <p14:modId xmlns:p14="http://schemas.microsoft.com/office/powerpoint/2010/main" val="594976126"/>
              </p:ext>
            </p:extLst>
          </p:nvPr>
        </p:nvGraphicFramePr>
        <p:xfrm>
          <a:off x="838200" y="1825625"/>
          <a:ext cx="8686800" cy="4203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1E877A1D-B051-A5C3-3113-FAEC55127EA5}"/>
              </a:ext>
            </a:extLst>
          </p:cNvPr>
          <p:cNvPicPr>
            <a:picLocks noChangeAspect="1"/>
          </p:cNvPicPr>
          <p:nvPr/>
        </p:nvPicPr>
        <p:blipFill>
          <a:blip r:embed="rId8"/>
          <a:stretch>
            <a:fillRect/>
          </a:stretch>
        </p:blipFill>
        <p:spPr>
          <a:xfrm>
            <a:off x="9525000" y="1825625"/>
            <a:ext cx="1700931" cy="1237595"/>
          </a:xfrm>
          <a:prstGeom prst="rect">
            <a:avLst/>
          </a:prstGeom>
        </p:spPr>
      </p:pic>
      <p:pic>
        <p:nvPicPr>
          <p:cNvPr id="7" name="Picture 6">
            <a:extLst>
              <a:ext uri="{FF2B5EF4-FFF2-40B4-BE49-F238E27FC236}">
                <a16:creationId xmlns:a16="http://schemas.microsoft.com/office/drawing/2014/main" id="{E901173D-3BBE-79B3-01D8-0AEE36BD5C88}"/>
              </a:ext>
            </a:extLst>
          </p:cNvPr>
          <p:cNvPicPr>
            <a:picLocks noChangeAspect="1"/>
          </p:cNvPicPr>
          <p:nvPr/>
        </p:nvPicPr>
        <p:blipFill>
          <a:blip r:embed="rId9"/>
          <a:stretch>
            <a:fillRect/>
          </a:stretch>
        </p:blipFill>
        <p:spPr>
          <a:xfrm>
            <a:off x="9525000" y="3197841"/>
            <a:ext cx="1700931" cy="1278848"/>
          </a:xfrm>
          <a:prstGeom prst="rect">
            <a:avLst/>
          </a:prstGeom>
        </p:spPr>
      </p:pic>
      <p:pic>
        <p:nvPicPr>
          <p:cNvPr id="8" name="Picture 7">
            <a:extLst>
              <a:ext uri="{FF2B5EF4-FFF2-40B4-BE49-F238E27FC236}">
                <a16:creationId xmlns:a16="http://schemas.microsoft.com/office/drawing/2014/main" id="{D389AAE7-2814-079A-446B-48A604C16FB2}"/>
              </a:ext>
            </a:extLst>
          </p:cNvPr>
          <p:cNvPicPr>
            <a:picLocks noChangeAspect="1"/>
          </p:cNvPicPr>
          <p:nvPr/>
        </p:nvPicPr>
        <p:blipFill>
          <a:blip r:embed="rId10"/>
          <a:stretch>
            <a:fillRect/>
          </a:stretch>
        </p:blipFill>
        <p:spPr>
          <a:xfrm>
            <a:off x="9525000" y="4611310"/>
            <a:ext cx="1700931" cy="1249788"/>
          </a:xfrm>
          <a:prstGeom prst="rect">
            <a:avLst/>
          </a:prstGeom>
        </p:spPr>
      </p:pic>
    </p:spTree>
    <p:extLst>
      <p:ext uri="{BB962C8B-B14F-4D97-AF65-F5344CB8AC3E}">
        <p14:creationId xmlns:p14="http://schemas.microsoft.com/office/powerpoint/2010/main" val="2097124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5E7605-5FC9-1F83-05C2-9BDC71AF0C50}"/>
              </a:ext>
            </a:extLst>
          </p:cNvPr>
          <p:cNvSpPr>
            <a:spLocks noGrp="1"/>
          </p:cNvSpPr>
          <p:nvPr>
            <p:ph idx="1"/>
          </p:nvPr>
        </p:nvSpPr>
        <p:spPr>
          <a:xfrm>
            <a:off x="838200" y="879677"/>
            <a:ext cx="8686800" cy="5149944"/>
          </a:xfrm>
        </p:spPr>
        <p:txBody>
          <a:bodyPr/>
          <a:lstStyle/>
          <a:p>
            <a:pPr>
              <a:spcAft>
                <a:spcPts val="1800"/>
              </a:spcAft>
            </a:pPr>
            <a:r>
              <a:rPr lang="en-US" b="0" baseline="0" dirty="0"/>
              <a:t>	</a:t>
            </a:r>
            <a:r>
              <a:rPr lang="en-US" sz="3200" b="0" baseline="0" dirty="0"/>
              <a:t>Space and Furnishings</a:t>
            </a:r>
            <a:endParaRPr lang="en-US" sz="700" b="0" baseline="0" dirty="0"/>
          </a:p>
          <a:p>
            <a:pPr marL="1200150" lvl="2" indent="-514350">
              <a:lnSpc>
                <a:spcPct val="150000"/>
              </a:lnSpc>
              <a:spcBef>
                <a:spcPts val="0"/>
              </a:spcBef>
              <a:buAutoNum type="arabicPeriod"/>
            </a:pPr>
            <a:r>
              <a:rPr lang="en-US" dirty="0"/>
              <a:t>Indoor Space</a:t>
            </a:r>
          </a:p>
          <a:p>
            <a:pPr marL="1200150" lvl="2" indent="-514350">
              <a:lnSpc>
                <a:spcPct val="150000"/>
              </a:lnSpc>
              <a:spcBef>
                <a:spcPts val="0"/>
              </a:spcBef>
              <a:buAutoNum type="arabicPeriod"/>
            </a:pPr>
            <a:r>
              <a:rPr lang="en-US" dirty="0"/>
              <a:t>Furnishings for care, play and learning</a:t>
            </a:r>
          </a:p>
          <a:p>
            <a:pPr marL="1200150" lvl="2" indent="-514350">
              <a:lnSpc>
                <a:spcPct val="150000"/>
              </a:lnSpc>
              <a:spcBef>
                <a:spcPts val="0"/>
              </a:spcBef>
              <a:buAutoNum type="arabicPeriod"/>
            </a:pPr>
            <a:r>
              <a:rPr lang="en-US" dirty="0"/>
              <a:t>Room arrangement for play and learning</a:t>
            </a:r>
          </a:p>
          <a:p>
            <a:pPr marL="1200150" lvl="2" indent="-514350">
              <a:lnSpc>
                <a:spcPct val="150000"/>
              </a:lnSpc>
              <a:spcBef>
                <a:spcPts val="0"/>
              </a:spcBef>
              <a:buAutoNum type="arabicPeriod"/>
            </a:pPr>
            <a:r>
              <a:rPr lang="en-US" dirty="0"/>
              <a:t>Space for privacy</a:t>
            </a:r>
          </a:p>
          <a:p>
            <a:pPr marL="1200150" lvl="2" indent="-514350">
              <a:lnSpc>
                <a:spcPct val="150000"/>
              </a:lnSpc>
              <a:spcBef>
                <a:spcPts val="0"/>
              </a:spcBef>
              <a:buAutoNum type="arabicPeriod"/>
            </a:pPr>
            <a:r>
              <a:rPr lang="en-US" dirty="0"/>
              <a:t>Child-related display</a:t>
            </a:r>
          </a:p>
          <a:p>
            <a:pPr marL="1200150" lvl="2" indent="-514350">
              <a:lnSpc>
                <a:spcPct val="150000"/>
              </a:lnSpc>
              <a:spcBef>
                <a:spcPts val="0"/>
              </a:spcBef>
              <a:buAutoNum type="arabicPeriod"/>
            </a:pPr>
            <a:r>
              <a:rPr lang="en-US" dirty="0"/>
              <a:t>Space for gross motor play</a:t>
            </a:r>
          </a:p>
          <a:p>
            <a:pPr marL="1200150" lvl="2" indent="-514350">
              <a:lnSpc>
                <a:spcPct val="150000"/>
              </a:lnSpc>
              <a:spcBef>
                <a:spcPts val="0"/>
              </a:spcBef>
              <a:buAutoNum type="arabicPeriod"/>
            </a:pPr>
            <a:r>
              <a:rPr lang="en-US" dirty="0"/>
              <a:t>Gross motor equipment</a:t>
            </a:r>
          </a:p>
          <a:p>
            <a:endParaRPr lang="en-US" dirty="0"/>
          </a:p>
        </p:txBody>
      </p:sp>
      <p:sp>
        <p:nvSpPr>
          <p:cNvPr id="4" name="Oval 3">
            <a:extLst>
              <a:ext uri="{FF2B5EF4-FFF2-40B4-BE49-F238E27FC236}">
                <a16:creationId xmlns:a16="http://schemas.microsoft.com/office/drawing/2014/main" id="{E0B3ED56-4E88-44CC-849D-C7B87C0DE75C}"/>
              </a:ext>
            </a:extLst>
          </p:cNvPr>
          <p:cNvSpPr/>
          <p:nvPr/>
        </p:nvSpPr>
        <p:spPr>
          <a:xfrm>
            <a:off x="838200" y="677290"/>
            <a:ext cx="890347" cy="890347"/>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5" name="Rectangle 4" descr="Couch">
            <a:extLst>
              <a:ext uri="{FF2B5EF4-FFF2-40B4-BE49-F238E27FC236}">
                <a16:creationId xmlns:a16="http://schemas.microsoft.com/office/drawing/2014/main" id="{BEE229BE-BB12-E138-0B70-A10F77B67A1E}"/>
              </a:ext>
            </a:extLst>
          </p:cNvPr>
          <p:cNvSpPr/>
          <p:nvPr/>
        </p:nvSpPr>
        <p:spPr>
          <a:xfrm>
            <a:off x="1025173" y="864263"/>
            <a:ext cx="516401" cy="516401"/>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pic>
        <p:nvPicPr>
          <p:cNvPr id="6" name="Picture 5">
            <a:extLst>
              <a:ext uri="{FF2B5EF4-FFF2-40B4-BE49-F238E27FC236}">
                <a16:creationId xmlns:a16="http://schemas.microsoft.com/office/drawing/2014/main" id="{52FEC70B-7336-3EA7-9F3D-85918AE672B9}"/>
              </a:ext>
            </a:extLst>
          </p:cNvPr>
          <p:cNvPicPr>
            <a:picLocks noChangeAspect="1"/>
          </p:cNvPicPr>
          <p:nvPr/>
        </p:nvPicPr>
        <p:blipFill>
          <a:blip r:embed="rId5"/>
          <a:stretch>
            <a:fillRect/>
          </a:stretch>
        </p:blipFill>
        <p:spPr>
          <a:xfrm>
            <a:off x="9917547" y="1734638"/>
            <a:ext cx="1700931" cy="1274174"/>
          </a:xfrm>
          <a:prstGeom prst="rect">
            <a:avLst/>
          </a:prstGeom>
        </p:spPr>
      </p:pic>
    </p:spTree>
    <p:extLst>
      <p:ext uri="{BB962C8B-B14F-4D97-AF65-F5344CB8AC3E}">
        <p14:creationId xmlns:p14="http://schemas.microsoft.com/office/powerpoint/2010/main" val="3103269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1495A21-8686-7577-95B9-92E7E278D9A4}"/>
              </a:ext>
            </a:extLst>
          </p:cNvPr>
          <p:cNvPicPr>
            <a:picLocks noChangeAspect="1"/>
          </p:cNvPicPr>
          <p:nvPr/>
        </p:nvPicPr>
        <p:blipFill rotWithShape="1">
          <a:blip r:embed="rId3"/>
          <a:srcRect r="2363"/>
          <a:stretch/>
        </p:blipFill>
        <p:spPr>
          <a:xfrm>
            <a:off x="435583" y="638200"/>
            <a:ext cx="9308492" cy="5288037"/>
          </a:xfrm>
          <a:prstGeom prst="rect">
            <a:avLst/>
          </a:prstGeom>
          <a:ln>
            <a:solidFill>
              <a:schemeClr val="tx2"/>
            </a:solidFill>
          </a:ln>
        </p:spPr>
      </p:pic>
    </p:spTree>
    <p:extLst>
      <p:ext uri="{BB962C8B-B14F-4D97-AF65-F5344CB8AC3E}">
        <p14:creationId xmlns:p14="http://schemas.microsoft.com/office/powerpoint/2010/main" val="560857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F37CC6-0737-AA1D-F144-0A1406AD751B}"/>
              </a:ext>
            </a:extLst>
          </p:cNvPr>
          <p:cNvPicPr>
            <a:picLocks noChangeAspect="1"/>
          </p:cNvPicPr>
          <p:nvPr/>
        </p:nvPicPr>
        <p:blipFill>
          <a:blip r:embed="rId3"/>
          <a:stretch>
            <a:fillRect/>
          </a:stretch>
        </p:blipFill>
        <p:spPr>
          <a:xfrm>
            <a:off x="547928" y="277731"/>
            <a:ext cx="8741363" cy="5903149"/>
          </a:xfrm>
          <a:prstGeom prst="rect">
            <a:avLst/>
          </a:prstGeom>
        </p:spPr>
      </p:pic>
    </p:spTree>
    <p:extLst>
      <p:ext uri="{BB962C8B-B14F-4D97-AF65-F5344CB8AC3E}">
        <p14:creationId xmlns:p14="http://schemas.microsoft.com/office/powerpoint/2010/main" val="1130625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E4A97E-C442-143A-515A-91C79A66267A}"/>
              </a:ext>
            </a:extLst>
          </p:cNvPr>
          <p:cNvPicPr>
            <a:picLocks noChangeAspect="1"/>
          </p:cNvPicPr>
          <p:nvPr/>
        </p:nvPicPr>
        <p:blipFill rotWithShape="1">
          <a:blip r:embed="rId3"/>
          <a:srcRect b="64889"/>
          <a:stretch/>
        </p:blipFill>
        <p:spPr>
          <a:xfrm>
            <a:off x="494442" y="1419064"/>
            <a:ext cx="8287603" cy="3152935"/>
          </a:xfrm>
          <a:prstGeom prst="rect">
            <a:avLst/>
          </a:prstGeom>
        </p:spPr>
      </p:pic>
    </p:spTree>
    <p:extLst>
      <p:ext uri="{BB962C8B-B14F-4D97-AF65-F5344CB8AC3E}">
        <p14:creationId xmlns:p14="http://schemas.microsoft.com/office/powerpoint/2010/main" val="2012979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55080B1-E7C3-A197-369D-EC29BDBEB8A4}"/>
              </a:ext>
            </a:extLst>
          </p:cNvPr>
          <p:cNvPicPr>
            <a:picLocks noChangeAspect="1"/>
          </p:cNvPicPr>
          <p:nvPr/>
        </p:nvPicPr>
        <p:blipFill>
          <a:blip r:embed="rId3"/>
          <a:stretch>
            <a:fillRect/>
          </a:stretch>
        </p:blipFill>
        <p:spPr>
          <a:xfrm>
            <a:off x="0" y="726281"/>
            <a:ext cx="12072529" cy="4967287"/>
          </a:xfrm>
          <a:prstGeom prst="rect">
            <a:avLst/>
          </a:prstGeom>
        </p:spPr>
      </p:pic>
      <p:sp>
        <p:nvSpPr>
          <p:cNvPr id="9" name="Oval 8">
            <a:extLst>
              <a:ext uri="{FF2B5EF4-FFF2-40B4-BE49-F238E27FC236}">
                <a16:creationId xmlns:a16="http://schemas.microsoft.com/office/drawing/2014/main" id="{69131B04-71D3-8A03-110E-1EF7A43436D0}"/>
              </a:ext>
            </a:extLst>
          </p:cNvPr>
          <p:cNvSpPr/>
          <p:nvPr/>
        </p:nvSpPr>
        <p:spPr>
          <a:xfrm>
            <a:off x="6172199" y="2228850"/>
            <a:ext cx="371475" cy="371475"/>
          </a:xfrm>
          <a:prstGeom prst="ellipse">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accent2">
                    <a:lumMod val="75000"/>
                  </a:schemeClr>
                </a:solidFill>
              </a:ln>
              <a:noFill/>
            </a:endParaRPr>
          </a:p>
        </p:txBody>
      </p:sp>
      <p:sp>
        <p:nvSpPr>
          <p:cNvPr id="10" name="Oval 9">
            <a:extLst>
              <a:ext uri="{FF2B5EF4-FFF2-40B4-BE49-F238E27FC236}">
                <a16:creationId xmlns:a16="http://schemas.microsoft.com/office/drawing/2014/main" id="{04C03AA1-41C8-49E9-258A-DC5876F6BFA4}"/>
              </a:ext>
            </a:extLst>
          </p:cNvPr>
          <p:cNvSpPr/>
          <p:nvPr/>
        </p:nvSpPr>
        <p:spPr>
          <a:xfrm>
            <a:off x="6167435" y="4419598"/>
            <a:ext cx="371475" cy="371475"/>
          </a:xfrm>
          <a:prstGeom prst="ellipse">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accent2">
                    <a:lumMod val="75000"/>
                  </a:schemeClr>
                </a:solidFill>
              </a:ln>
              <a:noFill/>
            </a:endParaRPr>
          </a:p>
        </p:txBody>
      </p:sp>
      <p:sp>
        <p:nvSpPr>
          <p:cNvPr id="11" name="Oval 10">
            <a:extLst>
              <a:ext uri="{FF2B5EF4-FFF2-40B4-BE49-F238E27FC236}">
                <a16:creationId xmlns:a16="http://schemas.microsoft.com/office/drawing/2014/main" id="{15871580-1075-A35C-FED6-746E09381F00}"/>
              </a:ext>
            </a:extLst>
          </p:cNvPr>
          <p:cNvSpPr/>
          <p:nvPr/>
        </p:nvSpPr>
        <p:spPr>
          <a:xfrm>
            <a:off x="6186484" y="3743322"/>
            <a:ext cx="371475" cy="371475"/>
          </a:xfrm>
          <a:prstGeom prst="ellipse">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accent2">
                    <a:lumMod val="75000"/>
                  </a:schemeClr>
                </a:solidFill>
              </a:ln>
              <a:noFill/>
            </a:endParaRPr>
          </a:p>
        </p:txBody>
      </p:sp>
      <p:sp>
        <p:nvSpPr>
          <p:cNvPr id="12" name="Oval 11">
            <a:extLst>
              <a:ext uri="{FF2B5EF4-FFF2-40B4-BE49-F238E27FC236}">
                <a16:creationId xmlns:a16="http://schemas.microsoft.com/office/drawing/2014/main" id="{C685B2D2-EBC3-CAE4-04A0-51E78442369F}"/>
              </a:ext>
            </a:extLst>
          </p:cNvPr>
          <p:cNvSpPr/>
          <p:nvPr/>
        </p:nvSpPr>
        <p:spPr>
          <a:xfrm>
            <a:off x="9158286" y="4419599"/>
            <a:ext cx="371475" cy="371475"/>
          </a:xfrm>
          <a:prstGeom prst="ellipse">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accent2">
                    <a:lumMod val="75000"/>
                  </a:schemeClr>
                </a:solidFill>
              </a:ln>
              <a:noFill/>
            </a:endParaRPr>
          </a:p>
        </p:txBody>
      </p:sp>
      <p:sp>
        <p:nvSpPr>
          <p:cNvPr id="13" name="Oval 12">
            <a:extLst>
              <a:ext uri="{FF2B5EF4-FFF2-40B4-BE49-F238E27FC236}">
                <a16:creationId xmlns:a16="http://schemas.microsoft.com/office/drawing/2014/main" id="{6991A039-2238-B175-E978-2A6DCCA6DA9D}"/>
              </a:ext>
            </a:extLst>
          </p:cNvPr>
          <p:cNvSpPr/>
          <p:nvPr/>
        </p:nvSpPr>
        <p:spPr>
          <a:xfrm>
            <a:off x="9143997" y="3743322"/>
            <a:ext cx="371475" cy="371475"/>
          </a:xfrm>
          <a:prstGeom prst="ellipse">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accent2">
                    <a:lumMod val="75000"/>
                  </a:schemeClr>
                </a:solidFill>
              </a:ln>
              <a:noFill/>
            </a:endParaRPr>
          </a:p>
        </p:txBody>
      </p:sp>
      <p:sp>
        <p:nvSpPr>
          <p:cNvPr id="14" name="Oval 13">
            <a:extLst>
              <a:ext uri="{FF2B5EF4-FFF2-40B4-BE49-F238E27FC236}">
                <a16:creationId xmlns:a16="http://schemas.microsoft.com/office/drawing/2014/main" id="{D494D386-4716-E477-BAE3-64EC98D7AE14}"/>
              </a:ext>
            </a:extLst>
          </p:cNvPr>
          <p:cNvSpPr/>
          <p:nvPr/>
        </p:nvSpPr>
        <p:spPr>
          <a:xfrm>
            <a:off x="9148762" y="1747838"/>
            <a:ext cx="371475" cy="371475"/>
          </a:xfrm>
          <a:prstGeom prst="ellipse">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accent2">
                    <a:lumMod val="75000"/>
                  </a:schemeClr>
                </a:solidFill>
              </a:ln>
              <a:noFill/>
            </a:endParaRPr>
          </a:p>
        </p:txBody>
      </p:sp>
      <p:sp>
        <p:nvSpPr>
          <p:cNvPr id="15" name="Oval 14">
            <a:extLst>
              <a:ext uri="{FF2B5EF4-FFF2-40B4-BE49-F238E27FC236}">
                <a16:creationId xmlns:a16="http://schemas.microsoft.com/office/drawing/2014/main" id="{E924CB5B-37A5-C311-D440-1E7948EAFE5A}"/>
              </a:ext>
            </a:extLst>
          </p:cNvPr>
          <p:cNvSpPr/>
          <p:nvPr/>
        </p:nvSpPr>
        <p:spPr>
          <a:xfrm>
            <a:off x="9143998" y="2838449"/>
            <a:ext cx="371475" cy="371475"/>
          </a:xfrm>
          <a:prstGeom prst="ellipse">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accent2">
                    <a:lumMod val="75000"/>
                  </a:schemeClr>
                </a:solidFill>
              </a:ln>
              <a:noFill/>
            </a:endParaRPr>
          </a:p>
        </p:txBody>
      </p:sp>
    </p:spTree>
    <p:extLst>
      <p:ext uri="{BB962C8B-B14F-4D97-AF65-F5344CB8AC3E}">
        <p14:creationId xmlns:p14="http://schemas.microsoft.com/office/powerpoint/2010/main" val="3253903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503F671B-31DA-3149-E504-0ECCD77669DB}"/>
              </a:ext>
            </a:extLst>
          </p:cNvPr>
          <p:cNvGraphicFramePr/>
          <p:nvPr>
            <p:extLst>
              <p:ext uri="{D42A27DB-BD31-4B8C-83A1-F6EECF244321}">
                <p14:modId xmlns:p14="http://schemas.microsoft.com/office/powerpoint/2010/main" val="2577488949"/>
              </p:ext>
            </p:extLst>
          </p:nvPr>
        </p:nvGraphicFramePr>
        <p:xfrm>
          <a:off x="185738" y="1257301"/>
          <a:ext cx="9658349" cy="4772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31324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0C06282-FF81-730F-73D1-7D5E334C89B6}"/>
              </a:ext>
            </a:extLst>
          </p:cNvPr>
          <p:cNvSpPr>
            <a:spLocks noGrp="1"/>
          </p:cNvSpPr>
          <p:nvPr>
            <p:ph type="body" idx="1"/>
          </p:nvPr>
        </p:nvSpPr>
        <p:spPr/>
        <p:txBody>
          <a:bodyPr/>
          <a:lstStyle/>
          <a:p>
            <a:r>
              <a:rPr lang="en-US" dirty="0"/>
              <a:t>Before </a:t>
            </a:r>
            <a:r>
              <a:rPr lang="en-US" b="0" dirty="0"/>
              <a:t>reviewing the report</a:t>
            </a:r>
            <a:endParaRPr lang="en-US" dirty="0"/>
          </a:p>
        </p:txBody>
      </p:sp>
      <p:sp>
        <p:nvSpPr>
          <p:cNvPr id="7" name="Text Placeholder 6">
            <a:extLst>
              <a:ext uri="{FF2B5EF4-FFF2-40B4-BE49-F238E27FC236}">
                <a16:creationId xmlns:a16="http://schemas.microsoft.com/office/drawing/2014/main" id="{3C8EFD86-1652-9DF1-609A-DC1E06A8EECB}"/>
              </a:ext>
            </a:extLst>
          </p:cNvPr>
          <p:cNvSpPr>
            <a:spLocks noGrp="1"/>
          </p:cNvSpPr>
          <p:nvPr>
            <p:ph type="body" sz="quarter" idx="3"/>
          </p:nvPr>
        </p:nvSpPr>
        <p:spPr>
          <a:xfrm>
            <a:off x="6391275" y="1690689"/>
            <a:ext cx="5183188" cy="814386"/>
          </a:xfrm>
        </p:spPr>
        <p:txBody>
          <a:bodyPr/>
          <a:lstStyle/>
          <a:p>
            <a:r>
              <a:rPr lang="en-US" dirty="0"/>
              <a:t>While </a:t>
            </a:r>
            <a:r>
              <a:rPr lang="en-US" b="0" dirty="0"/>
              <a:t>reviewing the report</a:t>
            </a:r>
            <a:endParaRPr lang="en-US" dirty="0"/>
          </a:p>
        </p:txBody>
      </p:sp>
      <p:sp>
        <p:nvSpPr>
          <p:cNvPr id="2" name="Title 1">
            <a:extLst>
              <a:ext uri="{FF2B5EF4-FFF2-40B4-BE49-F238E27FC236}">
                <a16:creationId xmlns:a16="http://schemas.microsoft.com/office/drawing/2014/main" id="{D83EC946-3CE5-E823-8ABA-B3766E820352}"/>
              </a:ext>
            </a:extLst>
          </p:cNvPr>
          <p:cNvSpPr>
            <a:spLocks noGrp="1"/>
          </p:cNvSpPr>
          <p:nvPr>
            <p:ph type="title"/>
          </p:nvPr>
        </p:nvSpPr>
        <p:spPr/>
        <p:txBody>
          <a:bodyPr anchor="b">
            <a:normAutofit/>
          </a:bodyPr>
          <a:lstStyle/>
          <a:p>
            <a:r>
              <a:rPr lang="en-US" b="0" dirty="0"/>
              <a:t>Supporting Provider Choice</a:t>
            </a:r>
          </a:p>
        </p:txBody>
      </p:sp>
      <p:graphicFrame>
        <p:nvGraphicFramePr>
          <p:cNvPr id="6" name="Content Placeholder 3">
            <a:extLst>
              <a:ext uri="{FF2B5EF4-FFF2-40B4-BE49-F238E27FC236}">
                <a16:creationId xmlns:a16="http://schemas.microsoft.com/office/drawing/2014/main" id="{901AD642-6C7A-443B-E972-D52D5BCBA472}"/>
              </a:ext>
            </a:extLst>
          </p:cNvPr>
          <p:cNvGraphicFramePr>
            <a:graphicFrameLocks noGrp="1"/>
          </p:cNvGraphicFramePr>
          <p:nvPr>
            <p:ph sz="half" idx="13"/>
            <p:extLst>
              <p:ext uri="{D42A27DB-BD31-4B8C-83A1-F6EECF244321}">
                <p14:modId xmlns:p14="http://schemas.microsoft.com/office/powerpoint/2010/main" val="1548396659"/>
              </p:ext>
            </p:extLst>
          </p:nvPr>
        </p:nvGraphicFramePr>
        <p:xfrm>
          <a:off x="838200" y="2636838"/>
          <a:ext cx="5159375" cy="3398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Content Placeholder 3">
            <a:extLst>
              <a:ext uri="{FF2B5EF4-FFF2-40B4-BE49-F238E27FC236}">
                <a16:creationId xmlns:a16="http://schemas.microsoft.com/office/drawing/2014/main" id="{D64ECDC1-5D8C-2374-25D6-AEE95E67E950}"/>
              </a:ext>
            </a:extLst>
          </p:cNvPr>
          <p:cNvGraphicFramePr>
            <a:graphicFrameLocks/>
          </p:cNvGraphicFramePr>
          <p:nvPr>
            <p:extLst>
              <p:ext uri="{D42A27DB-BD31-4B8C-83A1-F6EECF244321}">
                <p14:modId xmlns:p14="http://schemas.microsoft.com/office/powerpoint/2010/main" val="3433438708"/>
              </p:ext>
            </p:extLst>
          </p:nvPr>
        </p:nvGraphicFramePr>
        <p:xfrm>
          <a:off x="6391275" y="2635946"/>
          <a:ext cx="5159375" cy="339883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619506497"/>
      </p:ext>
    </p:extLst>
  </p:cSld>
  <p:clrMapOvr>
    <a:masterClrMapping/>
  </p:clrMapOvr>
</p:sld>
</file>

<file path=ppt/theme/theme1.xml><?xml version="1.0" encoding="utf-8"?>
<a:theme xmlns:a="http://schemas.openxmlformats.org/drawingml/2006/main" name="Spark Presentation Classic">
  <a:themeElements>
    <a:clrScheme name="Spark Oregon Colors">
      <a:dk1>
        <a:srgbClr val="6D6A6A"/>
      </a:dk1>
      <a:lt1>
        <a:srgbClr val="FFFFFF"/>
      </a:lt1>
      <a:dk2>
        <a:srgbClr val="6D6A6A"/>
      </a:dk2>
      <a:lt2>
        <a:srgbClr val="E7E6E6"/>
      </a:lt2>
      <a:accent1>
        <a:srgbClr val="009DA5"/>
      </a:accent1>
      <a:accent2>
        <a:srgbClr val="0090D0"/>
      </a:accent2>
      <a:accent3>
        <a:srgbClr val="6AA744"/>
      </a:accent3>
      <a:accent4>
        <a:srgbClr val="E05E1F"/>
      </a:accent4>
      <a:accent5>
        <a:srgbClr val="B62654"/>
      </a:accent5>
      <a:accent6>
        <a:srgbClr val="EEBC5F"/>
      </a:accent6>
      <a:hlink>
        <a:srgbClr val="00A59A"/>
      </a:hlink>
      <a:folHlink>
        <a:srgbClr val="00A49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96812C81-2DFC-8B47-BE2C-F5E7C4EB61BF}" vid="{462BC474-F961-3D4E-8CD0-F6FCA2EC833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Spark Powerpoint Template</Template>
  <TotalTime>5798</TotalTime>
  <Words>2252</Words>
  <Application>Microsoft Office PowerPoint</Application>
  <PresentationFormat>Widescreen</PresentationFormat>
  <Paragraphs>95</Paragraphs>
  <Slides>17</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AppleSymbols</vt:lpstr>
      <vt:lpstr>Arial</vt:lpstr>
      <vt:lpstr>Arial Black</vt:lpstr>
      <vt:lpstr>Calibri</vt:lpstr>
      <vt:lpstr>Spark Presentation Classic</vt:lpstr>
      <vt:lpstr>Program Choice in CQI</vt:lpstr>
      <vt:lpstr>Foundational Assumptions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ERS Tools</vt:lpstr>
      <vt:lpstr>PowerPoint Presentation</vt:lpstr>
      <vt:lpstr>PowerPoint Presentation</vt:lpstr>
      <vt:lpstr>PowerPoint Presentation</vt:lpstr>
      <vt:lpstr>PowerPoint Presentation</vt:lpstr>
      <vt:lpstr>PowerPoint Presentation</vt:lpstr>
      <vt:lpstr>PowerPoint Presentation</vt:lpstr>
      <vt:lpstr>Supporting Provider Choice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McMullen</dc:creator>
  <cp:lastModifiedBy>Jackie Lofton</cp:lastModifiedBy>
  <cp:revision>7</cp:revision>
  <cp:lastPrinted>2016-12-05T07:30:18Z</cp:lastPrinted>
  <dcterms:created xsi:type="dcterms:W3CDTF">2024-02-14T20:20:17Z</dcterms:created>
  <dcterms:modified xsi:type="dcterms:W3CDTF">2024-03-26T21:50:57Z</dcterms:modified>
</cp:coreProperties>
</file>