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1" r:id="rId1"/>
  </p:sldMasterIdLst>
  <p:notesMasterIdLst>
    <p:notesMasterId r:id="rId49"/>
  </p:notesMasterIdLst>
  <p:handoutMasterIdLst>
    <p:handoutMasterId r:id="rId50"/>
  </p:handoutMasterIdLst>
  <p:sldIdLst>
    <p:sldId id="392" r:id="rId2"/>
    <p:sldId id="390" r:id="rId3"/>
    <p:sldId id="411" r:id="rId4"/>
    <p:sldId id="449" r:id="rId5"/>
    <p:sldId id="393" r:id="rId6"/>
    <p:sldId id="391" r:id="rId7"/>
    <p:sldId id="380" r:id="rId8"/>
    <p:sldId id="412" r:id="rId9"/>
    <p:sldId id="300" r:id="rId10"/>
    <p:sldId id="308" r:id="rId11"/>
    <p:sldId id="458" r:id="rId12"/>
    <p:sldId id="297" r:id="rId13"/>
    <p:sldId id="304" r:id="rId14"/>
    <p:sldId id="307" r:id="rId15"/>
    <p:sldId id="306" r:id="rId16"/>
    <p:sldId id="305" r:id="rId17"/>
    <p:sldId id="399" r:id="rId18"/>
    <p:sldId id="447" r:id="rId19"/>
    <p:sldId id="441" r:id="rId20"/>
    <p:sldId id="457" r:id="rId21"/>
    <p:sldId id="436" r:id="rId22"/>
    <p:sldId id="435" r:id="rId23"/>
    <p:sldId id="432" r:id="rId24"/>
    <p:sldId id="401" r:id="rId25"/>
    <p:sldId id="454" r:id="rId26"/>
    <p:sldId id="416" r:id="rId27"/>
    <p:sldId id="301" r:id="rId28"/>
    <p:sldId id="302" r:id="rId29"/>
    <p:sldId id="445" r:id="rId30"/>
    <p:sldId id="426" r:id="rId31"/>
    <p:sldId id="303" r:id="rId32"/>
    <p:sldId id="402" r:id="rId33"/>
    <p:sldId id="405" r:id="rId34"/>
    <p:sldId id="425" r:id="rId35"/>
    <p:sldId id="424" r:id="rId36"/>
    <p:sldId id="460" r:id="rId37"/>
    <p:sldId id="423" r:id="rId38"/>
    <p:sldId id="459" r:id="rId39"/>
    <p:sldId id="312" r:id="rId40"/>
    <p:sldId id="395" r:id="rId41"/>
    <p:sldId id="407" r:id="rId42"/>
    <p:sldId id="455" r:id="rId43"/>
    <p:sldId id="386" r:id="rId44"/>
    <p:sldId id="409" r:id="rId45"/>
    <p:sldId id="417" r:id="rId46"/>
    <p:sldId id="422" r:id="rId47"/>
    <p:sldId id="421" r:id="rId48"/>
  </p:sldIdLst>
  <p:sldSz cx="12192000" cy="6858000"/>
  <p:notesSz cx="6858000" cy="9236075"/>
  <p:embeddedFontLst>
    <p:embeddedFont>
      <p:font typeface="Arial Black" panose="020B0A04020102020204" pitchFamily="34" charset="0"/>
      <p:regular r:id="rId51"/>
      <p:bold r:id="rId52"/>
    </p:embeddedFont>
    <p:embeddedFont>
      <p:font typeface="Calibri" panose="020F0502020204030204" pitchFamily="34" charset="0"/>
      <p:regular r:id="rId53"/>
      <p:bold r:id="rId54"/>
      <p:italic r:id="rId55"/>
      <p:boldItalic r:id="rId56"/>
    </p:embeddedFont>
    <p:embeddedFont>
      <p:font typeface="Noto Sans Symbols" panose="020B0604020202020204" charset="0"/>
      <p:regular r:id="rId57"/>
    </p:embeddedFont>
    <p:embeddedFont>
      <p:font typeface="Open Sans" panose="020B0606030504020204" pitchFamily="34" charset="0"/>
      <p:regular r:id="rId58"/>
      <p:bold r:id="rId59"/>
      <p:italic r:id="rId60"/>
      <p:boldItalic r:id="rId6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athan Winegardner" initials="NW" lastIdx="2" clrIdx="0">
    <p:extLst>
      <p:ext uri="{19B8F6BF-5375-455C-9EA6-DF929625EA0E}">
        <p15:presenceInfo xmlns:p15="http://schemas.microsoft.com/office/powerpoint/2012/main" userId="Nathan Winegardner" providerId="None"/>
      </p:ext>
    </p:extLst>
  </p:cmAuthor>
  <p:cmAuthor id="2" name="Lauren S. Peterson" initials="LSP" lastIdx="13" clrIdx="1">
    <p:extLst>
      <p:ext uri="{19B8F6BF-5375-455C-9EA6-DF929625EA0E}">
        <p15:presenceInfo xmlns:p15="http://schemas.microsoft.com/office/powerpoint/2012/main" userId="S-1-5-21-2161550645-8252473-3133604535-9973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2F34BEA-1887-411E-8782-48972D208DF4}">
  <a:tblStyle styleId="{92F34BEA-1887-411E-8782-48972D208DF4}"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235F7F0F-1682-45D6-A157-2F183AD542E3}" styleName="Table_1">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6EFF0"/>
          </a:solidFill>
        </a:fill>
      </a:tcStyle>
    </a:wholeTbl>
    <a:band1H>
      <a:tcTxStyle/>
      <a:tcStyle>
        <a:tcBdr/>
        <a:fill>
          <a:solidFill>
            <a:srgbClr val="CADEE0"/>
          </a:solidFill>
        </a:fill>
      </a:tcStyle>
    </a:band1H>
    <a:band2H>
      <a:tcTxStyle/>
      <a:tcStyle>
        <a:tcBdr/>
      </a:tcStyle>
    </a:band2H>
    <a:band1V>
      <a:tcTxStyle/>
      <a:tcStyle>
        <a:tcBdr/>
        <a:fill>
          <a:solidFill>
            <a:srgbClr val="CADEE0"/>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72966" autoAdjust="0"/>
  </p:normalViewPr>
  <p:slideViewPr>
    <p:cSldViewPr snapToGrid="0">
      <p:cViewPr varScale="1">
        <p:scale>
          <a:sx n="81" d="100"/>
          <a:sy n="81" d="100"/>
        </p:scale>
        <p:origin x="1716" y="96"/>
      </p:cViewPr>
      <p:guideLst>
        <p:guide orient="horz" pos="2160"/>
        <p:guide pos="3840"/>
      </p:guideLst>
    </p:cSldViewPr>
  </p:slid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55" Type="http://schemas.openxmlformats.org/officeDocument/2006/relationships/font" Target="fonts/font5.fntdata"/><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font" Target="fonts/font8.fntdata"/><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font" Target="fonts/font11.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6.fntdata"/><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9.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4.fntdata"/><Relationship Id="rId62"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57" Type="http://schemas.openxmlformats.org/officeDocument/2006/relationships/font" Target="fonts/font7.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60" Type="http://schemas.openxmlformats.org/officeDocument/2006/relationships/font" Target="fonts/font10.fntdata"/><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C33E601-24B7-DB44-8B3A-CB19A68085B9}"/>
              </a:ext>
            </a:extLst>
          </p:cNvPr>
          <p:cNvSpPr>
            <a:spLocks noGrp="1"/>
          </p:cNvSpPr>
          <p:nvPr>
            <p:ph type="hdr" sz="quarter"/>
          </p:nvPr>
        </p:nvSpPr>
        <p:spPr>
          <a:xfrm>
            <a:off x="3" y="1"/>
            <a:ext cx="2972115" cy="462759"/>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C544663-1031-4949-A141-53B19B633C23}"/>
              </a:ext>
            </a:extLst>
          </p:cNvPr>
          <p:cNvSpPr>
            <a:spLocks noGrp="1"/>
          </p:cNvSpPr>
          <p:nvPr>
            <p:ph type="dt" sz="quarter" idx="1"/>
          </p:nvPr>
        </p:nvSpPr>
        <p:spPr>
          <a:xfrm>
            <a:off x="3884319" y="1"/>
            <a:ext cx="2972115" cy="462759"/>
          </a:xfrm>
          <a:prstGeom prst="rect">
            <a:avLst/>
          </a:prstGeom>
        </p:spPr>
        <p:txBody>
          <a:bodyPr vert="horz" lIns="91440" tIns="45720" rIns="91440" bIns="45720" rtlCol="0"/>
          <a:lstStyle>
            <a:lvl1pPr algn="r">
              <a:defRPr sz="1200"/>
            </a:lvl1pPr>
          </a:lstStyle>
          <a:p>
            <a:fld id="{66F4D96C-DD06-544D-8D54-DADC316983C0}" type="datetimeFigureOut">
              <a:rPr lang="en-US" smtClean="0"/>
              <a:t>4/21/2022</a:t>
            </a:fld>
            <a:endParaRPr lang="en-US"/>
          </a:p>
        </p:txBody>
      </p:sp>
      <p:sp>
        <p:nvSpPr>
          <p:cNvPr id="4" name="Footer Placeholder 3">
            <a:extLst>
              <a:ext uri="{FF2B5EF4-FFF2-40B4-BE49-F238E27FC236}">
                <a16:creationId xmlns:a16="http://schemas.microsoft.com/office/drawing/2014/main" id="{EDA9F9AB-09C0-764B-8113-79185B4D514A}"/>
              </a:ext>
            </a:extLst>
          </p:cNvPr>
          <p:cNvSpPr>
            <a:spLocks noGrp="1"/>
          </p:cNvSpPr>
          <p:nvPr>
            <p:ph type="ftr" sz="quarter" idx="2"/>
          </p:nvPr>
        </p:nvSpPr>
        <p:spPr>
          <a:xfrm>
            <a:off x="3" y="8773317"/>
            <a:ext cx="2972115" cy="46275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8E9A626-11B2-994A-961A-80321411B316}"/>
              </a:ext>
            </a:extLst>
          </p:cNvPr>
          <p:cNvSpPr>
            <a:spLocks noGrp="1"/>
          </p:cNvSpPr>
          <p:nvPr>
            <p:ph type="sldNum" sz="quarter" idx="3"/>
          </p:nvPr>
        </p:nvSpPr>
        <p:spPr>
          <a:xfrm>
            <a:off x="3884319" y="8773317"/>
            <a:ext cx="2972115" cy="462758"/>
          </a:xfrm>
          <a:prstGeom prst="rect">
            <a:avLst/>
          </a:prstGeom>
        </p:spPr>
        <p:txBody>
          <a:bodyPr vert="horz" lIns="91440" tIns="45720" rIns="91440" bIns="45720" rtlCol="0" anchor="b"/>
          <a:lstStyle>
            <a:lvl1pPr algn="r">
              <a:defRPr sz="1200"/>
            </a:lvl1pPr>
          </a:lstStyle>
          <a:p>
            <a:fld id="{8F1ADBE0-155F-194A-B539-890C07FC3B71}" type="slidenum">
              <a:rPr lang="en-US" smtClean="0"/>
              <a:t>‹#›</a:t>
            </a:fld>
            <a:endParaRPr lang="en-US"/>
          </a:p>
        </p:txBody>
      </p:sp>
    </p:spTree>
    <p:extLst>
      <p:ext uri="{BB962C8B-B14F-4D97-AF65-F5344CB8AC3E}">
        <p14:creationId xmlns:p14="http://schemas.microsoft.com/office/powerpoint/2010/main" val="22053704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1"/>
            <a:ext cx="2971800" cy="463407"/>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1"/>
            <a:ext cx="2971800" cy="463407"/>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txBox="1">
            <a:spLocks noGrp="1"/>
          </p:cNvSpPr>
          <p:nvPr>
            <p:ph type="body" idx="1"/>
          </p:nvPr>
        </p:nvSpPr>
        <p:spPr>
          <a:xfrm>
            <a:off x="685800" y="4444862"/>
            <a:ext cx="5486400" cy="3636705"/>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304800" algn="l" rtl="0">
              <a:spcBef>
                <a:spcPts val="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6" name="Google Shape;6;n"/>
          <p:cNvSpPr txBox="1">
            <a:spLocks noGrp="1"/>
          </p:cNvSpPr>
          <p:nvPr>
            <p:ph type="ftr" idx="11"/>
          </p:nvPr>
        </p:nvSpPr>
        <p:spPr>
          <a:xfrm>
            <a:off x="0" y="8772670"/>
            <a:ext cx="2971800" cy="463406"/>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sldNum" idx="12"/>
          </p:nvPr>
        </p:nvSpPr>
        <p:spPr>
          <a:xfrm>
            <a:off x="3884613" y="8772670"/>
            <a:ext cx="2971800" cy="463406"/>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
        <p:nvSpPr>
          <p:cNvPr id="8" name="Google Shape;8;n"/>
          <p:cNvSpPr>
            <a:spLocks noGrp="1" noRot="1" noChangeAspect="1"/>
          </p:cNvSpPr>
          <p:nvPr>
            <p:ph type="sldImg" idx="3"/>
          </p:nvPr>
        </p:nvSpPr>
        <p:spPr>
          <a:xfrm>
            <a:off x="658813" y="1154113"/>
            <a:ext cx="5540375" cy="31162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flickr.com/photos/90371939@N00/4344878104" TargetMode="External"/><Relationship Id="rId2" Type="http://schemas.openxmlformats.org/officeDocument/2006/relationships/slide" Target="../slides/slide2.xml"/><Relationship Id="rId1" Type="http://schemas.openxmlformats.org/officeDocument/2006/relationships/notesMaster" Target="../notesMasters/notesMaster1.xml"/><Relationship Id="rId5" Type="http://schemas.openxmlformats.org/officeDocument/2006/relationships/hyperlink" Target="https://creativecommons.org/licenses/by-sa/2.0/?ref=ccsearch&amp;atype=rich" TargetMode="External"/><Relationship Id="rId4" Type="http://schemas.openxmlformats.org/officeDocument/2006/relationships/hyperlink" Target="https://www.flickr.com/photos/90371939@N00"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oregon.gov/dhs/ASSISTANCE/CHILD-CARE/Pages/Star-Rated-Provider-Incentive.aspx"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Lauren 1-10</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479487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r>
              <a:rPr lang="en-US" dirty="0"/>
              <a:t>Trainer notes:</a:t>
            </a:r>
          </a:p>
          <a:p>
            <a:pPr marL="0"/>
            <a:endParaRPr lang="en-US" dirty="0"/>
          </a:p>
          <a:p>
            <a:pPr marL="0"/>
            <a:endParaRPr lang="en-US" dirty="0"/>
          </a:p>
          <a:p>
            <a:pPr marL="0"/>
            <a:r>
              <a:rPr lang="en-US" dirty="0"/>
              <a:t>Photo</a:t>
            </a:r>
          </a:p>
          <a:p>
            <a:pPr marL="0"/>
            <a:r>
              <a:rPr lang="en-US" sz="1200" b="0" i="0" u="none" strike="noStrike" cap="none" dirty="0">
                <a:solidFill>
                  <a:schemeClr val="dk1"/>
                </a:solidFill>
                <a:effectLst/>
                <a:latin typeface="Calibri"/>
                <a:ea typeface="Calibri"/>
                <a:cs typeface="Calibri"/>
                <a:sym typeface="Calibri"/>
                <a:hlinkClick r:id="rId3"/>
              </a:rPr>
              <a:t>"Welcome"</a:t>
            </a:r>
            <a:r>
              <a:rPr lang="en-US" sz="1200" b="0" i="0" u="none" strike="noStrike" cap="none" dirty="0">
                <a:solidFill>
                  <a:schemeClr val="dk1"/>
                </a:solidFill>
                <a:effectLst/>
                <a:latin typeface="Calibri"/>
                <a:ea typeface="Calibri"/>
                <a:cs typeface="Calibri"/>
                <a:sym typeface="Calibri"/>
              </a:rPr>
              <a:t> by </a:t>
            </a:r>
            <a:r>
              <a:rPr lang="en-US" sz="1200" b="0" i="0" u="none" strike="noStrike" cap="none" dirty="0" err="1">
                <a:solidFill>
                  <a:schemeClr val="dk1"/>
                </a:solidFill>
                <a:effectLst/>
                <a:latin typeface="Calibri"/>
                <a:ea typeface="Calibri"/>
                <a:cs typeface="Calibri"/>
                <a:sym typeface="Calibri"/>
                <a:hlinkClick r:id="rId4"/>
              </a:rPr>
              <a:t>WaywardShinobi</a:t>
            </a:r>
            <a:r>
              <a:rPr lang="en-US" sz="1200" b="0" i="0" u="none" strike="noStrike" cap="none" dirty="0">
                <a:solidFill>
                  <a:schemeClr val="dk1"/>
                </a:solidFill>
                <a:effectLst/>
                <a:latin typeface="Calibri"/>
                <a:ea typeface="Calibri"/>
                <a:cs typeface="Calibri"/>
                <a:sym typeface="Calibri"/>
              </a:rPr>
              <a:t> is licensed under </a:t>
            </a:r>
            <a:r>
              <a:rPr lang="en-US" sz="1200" b="0" i="0" u="none" strike="noStrike" cap="all" dirty="0">
                <a:solidFill>
                  <a:schemeClr val="dk1"/>
                </a:solidFill>
                <a:effectLst/>
                <a:latin typeface="Calibri"/>
                <a:ea typeface="Calibri"/>
                <a:cs typeface="Calibri"/>
                <a:sym typeface="Calibri"/>
                <a:hlinkClick r:id="rId5"/>
              </a:rPr>
              <a:t>CC BY-SA 2.0</a:t>
            </a:r>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361365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ChienFei share ORO report document</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537628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876778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479043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https://www.youtube.com/watch?v=47rQkTPWW2I&amp;list=RD47rQkTPWW2I&amp;start_radio=1&amp;t=0   </a:t>
            </a:r>
            <a:r>
              <a:rPr lang="en-US" sz="2400" b="1" dirty="0"/>
              <a:t>STOP VIDEO AT 1:40</a:t>
            </a:r>
          </a:p>
          <a:p>
            <a:endParaRPr lang="en-US" sz="2400" b="1"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356887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a:t>
            </a:r>
          </a:p>
          <a:p>
            <a:r>
              <a:rPr lang="en-US" dirty="0"/>
              <a:t>This slide introduces the participants to the all of the phases of Spark participation.</a:t>
            </a:r>
          </a:p>
          <a:p>
            <a:endParaRPr lang="en-US" dirty="0"/>
          </a:p>
          <a:p>
            <a:endParaRPr lang="en-US" dirty="0"/>
          </a:p>
          <a:p>
            <a:r>
              <a:rPr lang="en-US" dirty="0"/>
              <a:t>See Handout, “Spark_Participation_Phases_Updated_6-16-20”</a:t>
            </a:r>
          </a:p>
          <a:p>
            <a:r>
              <a:rPr lang="en-US" dirty="0"/>
              <a:t>I:\Train\QRIS\Quality Improvement Specialists\QIS Meetings &amp; Trainings\QIS Training modules\Module 2 docs</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82466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
        <p:cNvGrpSpPr/>
        <p:nvPr/>
      </p:nvGrpSpPr>
      <p:grpSpPr>
        <a:xfrm>
          <a:off x="0" y="0"/>
          <a:ext cx="0" cy="0"/>
          <a:chOff x="0" y="0"/>
          <a:chExt cx="0" cy="0"/>
        </a:xfrm>
      </p:grpSpPr>
      <p:sp>
        <p:nvSpPr>
          <p:cNvPr id="613" name="Google Shape;613;p42:notes"/>
          <p:cNvSpPr>
            <a:spLocks noGrp="1" noRot="1" noChangeAspect="1"/>
          </p:cNvSpPr>
          <p:nvPr>
            <p:ph type="sldImg" idx="2"/>
          </p:nvPr>
        </p:nvSpPr>
        <p:spPr>
          <a:xfrm>
            <a:off x="658813" y="1154113"/>
            <a:ext cx="5540375" cy="31162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4" name="Google Shape;614;p42:notes"/>
          <p:cNvSpPr txBox="1">
            <a:spLocks noGrp="1"/>
          </p:cNvSpPr>
          <p:nvPr>
            <p:ph type="body" idx="1"/>
          </p:nvPr>
        </p:nvSpPr>
        <p:spPr>
          <a:xfrm>
            <a:off x="685800" y="4444862"/>
            <a:ext cx="5486400" cy="363670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lang="en-US" dirty="0"/>
          </a:p>
          <a:p>
            <a:pPr marL="0" lvl="0" indent="0" algn="l" rtl="0">
              <a:spcBef>
                <a:spcPts val="0"/>
              </a:spcBef>
              <a:spcAft>
                <a:spcPts val="0"/>
              </a:spcAft>
              <a:buNone/>
            </a:pPr>
            <a:endParaRPr dirty="0"/>
          </a:p>
        </p:txBody>
      </p:sp>
      <p:sp>
        <p:nvSpPr>
          <p:cNvPr id="615" name="Google Shape;615;p42:notes"/>
          <p:cNvSpPr txBox="1">
            <a:spLocks noGrp="1"/>
          </p:cNvSpPr>
          <p:nvPr>
            <p:ph type="sldNum" idx="12"/>
          </p:nvPr>
        </p:nvSpPr>
        <p:spPr>
          <a:xfrm>
            <a:off x="3884613" y="8772670"/>
            <a:ext cx="2971800" cy="463406"/>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8</a:t>
            </a:fld>
            <a:endParaRPr>
              <a:solidFill>
                <a:srgbClr val="000000"/>
              </a:solidFill>
              <a:latin typeface="Calibri"/>
              <a:ea typeface="Calibri"/>
              <a:cs typeface="Calibri"/>
              <a:sym typeface="Calibri"/>
            </a:endParaRPr>
          </a:p>
        </p:txBody>
      </p:sp>
      <p:sp>
        <p:nvSpPr>
          <p:cNvPr id="616" name="Google Shape;616;p42:notes"/>
          <p:cNvSpPr txBox="1">
            <a:spLocks noGrp="1"/>
          </p:cNvSpPr>
          <p:nvPr>
            <p:ph type="dt" idx="10"/>
          </p:nvPr>
        </p:nvSpPr>
        <p:spPr>
          <a:xfrm>
            <a:off x="3884613" y="1"/>
            <a:ext cx="2971800" cy="463407"/>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endParaRPr/>
          </a:p>
        </p:txBody>
      </p:sp>
    </p:spTree>
    <p:extLst>
      <p:ext uri="{BB962C8B-B14F-4D97-AF65-F5344CB8AC3E}">
        <p14:creationId xmlns:p14="http://schemas.microsoft.com/office/powerpoint/2010/main" val="21564939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5"/>
        <p:cNvGrpSpPr/>
        <p:nvPr/>
      </p:nvGrpSpPr>
      <p:grpSpPr>
        <a:xfrm>
          <a:off x="0" y="0"/>
          <a:ext cx="0" cy="0"/>
          <a:chOff x="0" y="0"/>
          <a:chExt cx="0" cy="0"/>
        </a:xfrm>
      </p:grpSpPr>
      <p:sp>
        <p:nvSpPr>
          <p:cNvPr id="636" name="Google Shape;636;p45:notes"/>
          <p:cNvSpPr>
            <a:spLocks noGrp="1" noRot="1" noChangeAspect="1"/>
          </p:cNvSpPr>
          <p:nvPr>
            <p:ph type="sldImg" idx="2"/>
          </p:nvPr>
        </p:nvSpPr>
        <p:spPr>
          <a:xfrm>
            <a:off x="658813" y="1154113"/>
            <a:ext cx="5540375" cy="31162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7" name="Google Shape;637;p45:notes"/>
          <p:cNvSpPr txBox="1">
            <a:spLocks noGrp="1"/>
          </p:cNvSpPr>
          <p:nvPr>
            <p:ph type="body" idx="1"/>
          </p:nvPr>
        </p:nvSpPr>
        <p:spPr>
          <a:xfrm>
            <a:off x="685800" y="4444862"/>
            <a:ext cx="5486400" cy="3636705"/>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 Remind programs to make a copy!</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dirty="0"/>
          </a:p>
          <a:p>
            <a:pPr marL="0" lvl="0" indent="0" algn="l" rtl="0">
              <a:spcBef>
                <a:spcPts val="0"/>
              </a:spcBef>
              <a:spcAft>
                <a:spcPts val="0"/>
              </a:spcAft>
              <a:buNone/>
            </a:pPr>
            <a:endParaRPr dirty="0"/>
          </a:p>
        </p:txBody>
      </p:sp>
      <p:sp>
        <p:nvSpPr>
          <p:cNvPr id="638" name="Google Shape;638;p45:notes"/>
          <p:cNvSpPr txBox="1">
            <a:spLocks noGrp="1"/>
          </p:cNvSpPr>
          <p:nvPr>
            <p:ph type="sldNum" idx="12"/>
          </p:nvPr>
        </p:nvSpPr>
        <p:spPr>
          <a:xfrm>
            <a:off x="3884613" y="8772670"/>
            <a:ext cx="2971800" cy="463406"/>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9</a:t>
            </a:fld>
            <a:endParaRPr>
              <a:solidFill>
                <a:srgbClr val="000000"/>
              </a:solidFill>
              <a:latin typeface="Calibri"/>
              <a:ea typeface="Calibri"/>
              <a:cs typeface="Calibri"/>
              <a:sym typeface="Calibri"/>
            </a:endParaRPr>
          </a:p>
        </p:txBody>
      </p:sp>
      <p:sp>
        <p:nvSpPr>
          <p:cNvPr id="639" name="Google Shape;639;p45:notes"/>
          <p:cNvSpPr txBox="1">
            <a:spLocks noGrp="1"/>
          </p:cNvSpPr>
          <p:nvPr>
            <p:ph type="dt" idx="10"/>
          </p:nvPr>
        </p:nvSpPr>
        <p:spPr>
          <a:xfrm>
            <a:off x="3884613" y="1"/>
            <a:ext cx="2971800" cy="463407"/>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7"/>
        <p:cNvGrpSpPr/>
        <p:nvPr/>
      </p:nvGrpSpPr>
      <p:grpSpPr>
        <a:xfrm>
          <a:off x="0" y="0"/>
          <a:ext cx="0" cy="0"/>
          <a:chOff x="0" y="0"/>
          <a:chExt cx="0" cy="0"/>
        </a:xfrm>
      </p:grpSpPr>
      <p:sp>
        <p:nvSpPr>
          <p:cNvPr id="758" name="Google Shape;758;p53:notes"/>
          <p:cNvSpPr txBox="1">
            <a:spLocks noGrp="1"/>
          </p:cNvSpPr>
          <p:nvPr>
            <p:ph type="body" idx="1"/>
          </p:nvPr>
        </p:nvSpPr>
        <p:spPr>
          <a:xfrm>
            <a:off x="685800" y="4444862"/>
            <a:ext cx="5486400" cy="3636705"/>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Portfolio checklist document for QIS in the portal – ChienFei will show document</a:t>
            </a:r>
          </a:p>
          <a:p>
            <a:pPr marL="0" lvl="0" indent="0" algn="l" rtl="0">
              <a:spcBef>
                <a:spcPts val="0"/>
              </a:spcBef>
              <a:spcAft>
                <a:spcPts val="0"/>
              </a:spcAft>
              <a:buNone/>
            </a:pPr>
            <a:endParaRPr dirty="0"/>
          </a:p>
        </p:txBody>
      </p:sp>
      <p:sp>
        <p:nvSpPr>
          <p:cNvPr id="759" name="Google Shape;759;p53:notes"/>
          <p:cNvSpPr>
            <a:spLocks noGrp="1" noRot="1" noChangeAspect="1"/>
          </p:cNvSpPr>
          <p:nvPr>
            <p:ph type="sldImg" idx="2"/>
          </p:nvPr>
        </p:nvSpPr>
        <p:spPr>
          <a:xfrm>
            <a:off x="658813" y="1154113"/>
            <a:ext cx="5540375" cy="3116262"/>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ChienFei show where these documents located on the website</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798481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
        <p:cNvGrpSpPr/>
        <p:nvPr/>
      </p:nvGrpSpPr>
      <p:grpSpPr>
        <a:xfrm>
          <a:off x="0" y="0"/>
          <a:ext cx="0" cy="0"/>
          <a:chOff x="0" y="0"/>
          <a:chExt cx="0" cy="0"/>
        </a:xfrm>
      </p:grpSpPr>
      <p:sp>
        <p:nvSpPr>
          <p:cNvPr id="613" name="Google Shape;613;p42:notes"/>
          <p:cNvSpPr>
            <a:spLocks noGrp="1" noRot="1" noChangeAspect="1"/>
          </p:cNvSpPr>
          <p:nvPr>
            <p:ph type="sldImg" idx="2"/>
          </p:nvPr>
        </p:nvSpPr>
        <p:spPr>
          <a:xfrm>
            <a:off x="658813" y="1154113"/>
            <a:ext cx="5540375" cy="31162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4" name="Google Shape;614;p42:notes"/>
          <p:cNvSpPr txBox="1">
            <a:spLocks noGrp="1"/>
          </p:cNvSpPr>
          <p:nvPr>
            <p:ph type="body" idx="1"/>
          </p:nvPr>
        </p:nvSpPr>
        <p:spPr>
          <a:xfrm>
            <a:off x="685800" y="4444862"/>
            <a:ext cx="5486400" cy="363670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Nate 10-28</a:t>
            </a:r>
            <a:endParaRPr dirty="0"/>
          </a:p>
        </p:txBody>
      </p:sp>
      <p:sp>
        <p:nvSpPr>
          <p:cNvPr id="615" name="Google Shape;615;p42:notes"/>
          <p:cNvSpPr txBox="1">
            <a:spLocks noGrp="1"/>
          </p:cNvSpPr>
          <p:nvPr>
            <p:ph type="sldNum" idx="12"/>
          </p:nvPr>
        </p:nvSpPr>
        <p:spPr>
          <a:xfrm>
            <a:off x="3884613" y="8772670"/>
            <a:ext cx="2971800" cy="463406"/>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12</a:t>
            </a:fld>
            <a:endParaRPr>
              <a:solidFill>
                <a:srgbClr val="000000"/>
              </a:solidFill>
              <a:latin typeface="Calibri"/>
              <a:ea typeface="Calibri"/>
              <a:cs typeface="Calibri"/>
              <a:sym typeface="Calibri"/>
            </a:endParaRPr>
          </a:p>
        </p:txBody>
      </p:sp>
      <p:sp>
        <p:nvSpPr>
          <p:cNvPr id="616" name="Google Shape;616;p42:notes"/>
          <p:cNvSpPr txBox="1">
            <a:spLocks noGrp="1"/>
          </p:cNvSpPr>
          <p:nvPr>
            <p:ph type="dt" idx="10"/>
          </p:nvPr>
        </p:nvSpPr>
        <p:spPr>
          <a:xfrm>
            <a:off x="3884613" y="1"/>
            <a:ext cx="2971800" cy="463407"/>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3"/>
        <p:cNvGrpSpPr/>
        <p:nvPr/>
      </p:nvGrpSpPr>
      <p:grpSpPr>
        <a:xfrm>
          <a:off x="0" y="0"/>
          <a:ext cx="0" cy="0"/>
          <a:chOff x="0" y="0"/>
          <a:chExt cx="0" cy="0"/>
        </a:xfrm>
      </p:grpSpPr>
      <p:sp>
        <p:nvSpPr>
          <p:cNvPr id="684" name="Google Shape;684;p49:notes"/>
          <p:cNvSpPr>
            <a:spLocks noGrp="1" noRot="1" noChangeAspect="1"/>
          </p:cNvSpPr>
          <p:nvPr>
            <p:ph type="sldImg" idx="2"/>
          </p:nvPr>
        </p:nvSpPr>
        <p:spPr>
          <a:xfrm>
            <a:off x="658813" y="1154113"/>
            <a:ext cx="5540375" cy="31162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5" name="Google Shape;685;p49:notes"/>
          <p:cNvSpPr txBox="1">
            <a:spLocks noGrp="1"/>
          </p:cNvSpPr>
          <p:nvPr>
            <p:ph type="body" idx="1"/>
          </p:nvPr>
        </p:nvSpPr>
        <p:spPr>
          <a:xfrm>
            <a:off x="685800" y="4444862"/>
            <a:ext cx="5486400" cy="363670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Overview of process</a:t>
            </a:r>
            <a:endParaRPr dirty="0"/>
          </a:p>
        </p:txBody>
      </p:sp>
      <p:sp>
        <p:nvSpPr>
          <p:cNvPr id="686" name="Google Shape;686;p49:notes"/>
          <p:cNvSpPr txBox="1">
            <a:spLocks noGrp="1"/>
          </p:cNvSpPr>
          <p:nvPr>
            <p:ph type="sldNum" idx="12"/>
          </p:nvPr>
        </p:nvSpPr>
        <p:spPr>
          <a:xfrm>
            <a:off x="3884613" y="8772670"/>
            <a:ext cx="2971800" cy="463406"/>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13</a:t>
            </a:fld>
            <a:endParaRPr>
              <a:solidFill>
                <a:srgbClr val="000000"/>
              </a:solidFill>
              <a:latin typeface="Calibri"/>
              <a:ea typeface="Calibri"/>
              <a:cs typeface="Calibri"/>
              <a:sym typeface="Calibri"/>
            </a:endParaRPr>
          </a:p>
        </p:txBody>
      </p:sp>
      <p:sp>
        <p:nvSpPr>
          <p:cNvPr id="687" name="Google Shape;687;p49:notes"/>
          <p:cNvSpPr txBox="1">
            <a:spLocks noGrp="1"/>
          </p:cNvSpPr>
          <p:nvPr>
            <p:ph type="dt" idx="10"/>
          </p:nvPr>
        </p:nvSpPr>
        <p:spPr>
          <a:xfrm>
            <a:off x="3884613" y="1"/>
            <a:ext cx="2971800" cy="463407"/>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1"/>
        <p:cNvGrpSpPr/>
        <p:nvPr/>
      </p:nvGrpSpPr>
      <p:grpSpPr>
        <a:xfrm>
          <a:off x="0" y="0"/>
          <a:ext cx="0" cy="0"/>
          <a:chOff x="0" y="0"/>
          <a:chExt cx="0" cy="0"/>
        </a:xfrm>
      </p:grpSpPr>
      <p:sp>
        <p:nvSpPr>
          <p:cNvPr id="752" name="Google Shape;752;p52:notes"/>
          <p:cNvSpPr txBox="1">
            <a:spLocks noGrp="1"/>
          </p:cNvSpPr>
          <p:nvPr>
            <p:ph type="body" idx="1"/>
          </p:nvPr>
        </p:nvSpPr>
        <p:spPr>
          <a:xfrm>
            <a:off x="685800" y="4444862"/>
            <a:ext cx="5486400" cy="363670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Usually it is considerably faster than 3 months!</a:t>
            </a:r>
            <a:endParaRPr dirty="0"/>
          </a:p>
        </p:txBody>
      </p:sp>
      <p:sp>
        <p:nvSpPr>
          <p:cNvPr id="753" name="Google Shape;753;p52:notes"/>
          <p:cNvSpPr>
            <a:spLocks noGrp="1" noRot="1" noChangeAspect="1"/>
          </p:cNvSpPr>
          <p:nvPr>
            <p:ph type="sldImg" idx="2"/>
          </p:nvPr>
        </p:nvSpPr>
        <p:spPr>
          <a:xfrm>
            <a:off x="658813" y="1154113"/>
            <a:ext cx="5540375" cy="3116262"/>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3"/>
        <p:cNvGrpSpPr/>
        <p:nvPr/>
      </p:nvGrpSpPr>
      <p:grpSpPr>
        <a:xfrm>
          <a:off x="0" y="0"/>
          <a:ext cx="0" cy="0"/>
          <a:chOff x="0" y="0"/>
          <a:chExt cx="0" cy="0"/>
        </a:xfrm>
      </p:grpSpPr>
      <p:sp>
        <p:nvSpPr>
          <p:cNvPr id="724" name="Google Shape;724;p51:notes"/>
          <p:cNvSpPr txBox="1">
            <a:spLocks noGrp="1"/>
          </p:cNvSpPr>
          <p:nvPr>
            <p:ph type="body" idx="1"/>
          </p:nvPr>
        </p:nvSpPr>
        <p:spPr>
          <a:xfrm>
            <a:off x="685800" y="4444862"/>
            <a:ext cx="5486400" cy="363670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Explain the reason for 2 reviewers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Explain the role of Reviewer 3</a:t>
            </a:r>
            <a:endParaRPr dirty="0"/>
          </a:p>
        </p:txBody>
      </p:sp>
      <p:sp>
        <p:nvSpPr>
          <p:cNvPr id="725" name="Google Shape;725;p51:notes"/>
          <p:cNvSpPr>
            <a:spLocks noGrp="1" noRot="1" noChangeAspect="1"/>
          </p:cNvSpPr>
          <p:nvPr>
            <p:ph type="sldImg" idx="2"/>
          </p:nvPr>
        </p:nvSpPr>
        <p:spPr>
          <a:xfrm>
            <a:off x="658813" y="1154113"/>
            <a:ext cx="5540375" cy="3116262"/>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5"/>
        <p:cNvGrpSpPr/>
        <p:nvPr/>
      </p:nvGrpSpPr>
      <p:grpSpPr>
        <a:xfrm>
          <a:off x="0" y="0"/>
          <a:ext cx="0" cy="0"/>
          <a:chOff x="0" y="0"/>
          <a:chExt cx="0" cy="0"/>
        </a:xfrm>
      </p:grpSpPr>
      <p:sp>
        <p:nvSpPr>
          <p:cNvPr id="716" name="Google Shape;716;p50:notes"/>
          <p:cNvSpPr>
            <a:spLocks noGrp="1" noRot="1" noChangeAspect="1"/>
          </p:cNvSpPr>
          <p:nvPr>
            <p:ph type="sldImg" idx="2"/>
          </p:nvPr>
        </p:nvSpPr>
        <p:spPr>
          <a:xfrm>
            <a:off x="658813" y="1154113"/>
            <a:ext cx="5540375" cy="31162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7" name="Google Shape;717;p50:notes"/>
          <p:cNvSpPr txBox="1">
            <a:spLocks noGrp="1"/>
          </p:cNvSpPr>
          <p:nvPr>
            <p:ph type="body" idx="1"/>
          </p:nvPr>
        </p:nvSpPr>
        <p:spPr>
          <a:xfrm>
            <a:off x="685800" y="4444862"/>
            <a:ext cx="5486400" cy="363670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000"/>
              <a:buFont typeface="Calibri"/>
              <a:buNone/>
            </a:pPr>
            <a:endParaRPr sz="1000" dirty="0"/>
          </a:p>
        </p:txBody>
      </p:sp>
      <p:sp>
        <p:nvSpPr>
          <p:cNvPr id="718" name="Google Shape;718;p50:notes"/>
          <p:cNvSpPr txBox="1">
            <a:spLocks noGrp="1"/>
          </p:cNvSpPr>
          <p:nvPr>
            <p:ph type="sldNum" idx="12"/>
          </p:nvPr>
        </p:nvSpPr>
        <p:spPr>
          <a:xfrm>
            <a:off x="3884613" y="8772670"/>
            <a:ext cx="2971800" cy="463406"/>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16</a:t>
            </a:fld>
            <a:endParaRPr>
              <a:solidFill>
                <a:srgbClr val="000000"/>
              </a:solidFill>
              <a:latin typeface="Calibri"/>
              <a:ea typeface="Calibri"/>
              <a:cs typeface="Calibri"/>
              <a:sym typeface="Calibri"/>
            </a:endParaRPr>
          </a:p>
        </p:txBody>
      </p:sp>
      <p:sp>
        <p:nvSpPr>
          <p:cNvPr id="719" name="Google Shape;719;p50:notes"/>
          <p:cNvSpPr txBox="1">
            <a:spLocks noGrp="1"/>
          </p:cNvSpPr>
          <p:nvPr>
            <p:ph type="dt" idx="10"/>
          </p:nvPr>
        </p:nvSpPr>
        <p:spPr>
          <a:xfrm>
            <a:off x="3884613" y="1"/>
            <a:ext cx="2971800" cy="463407"/>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a:t>
            </a:r>
          </a:p>
          <a:p>
            <a:endParaRPr lang="en-US" dirty="0"/>
          </a:p>
          <a:p>
            <a:r>
              <a:rPr lang="en-US" dirty="0"/>
              <a:t>These are common mistakes that Reviewers see when reviewing portfolios.</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018877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Nate: I made a couple of changes in this section. Rather than ask the participants to review the evidence to see if it passes, I would rather we show them exactly why it does pass. I don’t want to give the message that they are meant to be able know if things pass or don’t. </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830269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Reviewers need to see all of the criteria addressed in either the written description and the photos combined</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101643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Written description </a:t>
            </a:r>
          </a:p>
          <a:p>
            <a:r>
              <a:rPr lang="en-US" dirty="0"/>
              <a:t>Bold words/phrases meet criteria in the standard</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541067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Shown are furnishings for routine care, learning, play, </a:t>
            </a:r>
          </a:p>
          <a:p>
            <a:endParaRPr lang="en-US" dirty="0"/>
          </a:p>
          <a:p>
            <a:r>
              <a:rPr lang="en-US" dirty="0"/>
              <a:t>Organized, labeled shelves within reach of children</a:t>
            </a:r>
          </a:p>
          <a:p>
            <a:endParaRPr lang="en-US" dirty="0"/>
          </a:p>
          <a:p>
            <a:endParaRPr lang="en-US" dirty="0"/>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958560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photos also meet the criteria  place for relaxation </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83501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Photos and written description meet criteria</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278812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buSzPct val="25000"/>
              <a:buNone/>
            </a:pPr>
            <a:r>
              <a:rPr lang="en-US" sz="1200" b="0" i="0" u="none" strike="noStrike" cap="none" dirty="0">
                <a:solidFill>
                  <a:schemeClr val="dk1"/>
                </a:solidFill>
                <a:latin typeface="Calibri"/>
                <a:ea typeface="Calibri"/>
                <a:cs typeface="Calibri"/>
                <a:sym typeface="Calibri"/>
              </a:rPr>
              <a:t>Nate 27-31</a:t>
            </a:r>
          </a:p>
          <a:p>
            <a:pPr marL="0" marR="0" lvl="0" indent="0" algn="l" rtl="0">
              <a:spcBef>
                <a:spcPts val="0"/>
              </a:spcBef>
              <a:buSzPct val="25000"/>
              <a:buNone/>
            </a:pPr>
            <a:r>
              <a:rPr lang="en-US" sz="1200" b="0" i="0" u="none" strike="noStrike" cap="none" dirty="0">
                <a:solidFill>
                  <a:schemeClr val="dk1"/>
                </a:solidFill>
                <a:latin typeface="Calibri"/>
                <a:ea typeface="Calibri"/>
                <a:cs typeface="Calibri"/>
                <a:sym typeface="Calibri"/>
              </a:rPr>
              <a:t>Our system is built to have an inter-rater reliability of 85% or greater. </a:t>
            </a:r>
          </a:p>
          <a:p>
            <a:pPr marL="0" marR="0" lvl="0" indent="0" algn="l" rtl="0">
              <a:spcBef>
                <a:spcPts val="0"/>
              </a:spcBef>
              <a:buSzPct val="25000"/>
              <a:buNone/>
            </a:pPr>
            <a:endParaRPr lang="en-US" sz="1200" b="0" i="0" u="none" strike="noStrike" cap="none" dirty="0">
              <a:solidFill>
                <a:schemeClr val="dk1"/>
              </a:solidFill>
              <a:latin typeface="Calibri"/>
              <a:ea typeface="Calibri"/>
              <a:cs typeface="Calibri"/>
              <a:sym typeface="Calibri"/>
            </a:endParaRPr>
          </a:p>
          <a:p>
            <a:pPr marL="0" marR="0" lvl="0" indent="0" algn="l" rtl="0">
              <a:spcBef>
                <a:spcPts val="0"/>
              </a:spcBef>
              <a:buSzPct val="25000"/>
              <a:buNone/>
            </a:pPr>
            <a:r>
              <a:rPr lang="en-US" sz="1200" b="0" i="0" u="none" strike="noStrike" cap="none" dirty="0">
                <a:solidFill>
                  <a:schemeClr val="dk1"/>
                </a:solidFill>
                <a:latin typeface="Calibri"/>
                <a:ea typeface="Calibri"/>
                <a:cs typeface="Calibri"/>
                <a:sym typeface="Calibri"/>
              </a:rPr>
              <a:t>We have a rigorous training process for reviewers which includes  co-reviewing multiple portfolios with experienced reviewers and get to 85% accuracy of the experienced reviewer’s score before they review on their own.</a:t>
            </a:r>
          </a:p>
          <a:p>
            <a:pPr marL="0" marR="0" lvl="0" indent="0" algn="l" rtl="0">
              <a:spcBef>
                <a:spcPts val="0"/>
              </a:spcBef>
              <a:buSzPct val="25000"/>
              <a:buNone/>
            </a:pPr>
            <a:endParaRPr lang="en-US" sz="1200" b="0" i="0" u="none" strike="noStrike" cap="none" dirty="0">
              <a:solidFill>
                <a:schemeClr val="dk1"/>
              </a:solidFill>
              <a:latin typeface="Calibri"/>
              <a:ea typeface="Calibri"/>
              <a:cs typeface="Calibri"/>
              <a:sym typeface="Calibri"/>
            </a:endParaRPr>
          </a:p>
          <a:p>
            <a:pPr marL="0" marR="0" lvl="0" indent="0" algn="l" rtl="0">
              <a:spcBef>
                <a:spcPts val="0"/>
              </a:spcBef>
              <a:buSzPct val="25000"/>
              <a:buNone/>
            </a:pPr>
            <a:r>
              <a:rPr lang="en-US" sz="1200" b="0" i="0" u="none" strike="noStrike" cap="none" dirty="0">
                <a:solidFill>
                  <a:schemeClr val="dk1"/>
                </a:solidFill>
                <a:latin typeface="Calibri"/>
                <a:ea typeface="Calibri"/>
                <a:cs typeface="Calibri"/>
                <a:sym typeface="Calibri"/>
              </a:rPr>
              <a:t>We can not give the benefit of the doubt when are reviewing portfolios. If the evidence doesn’t meet the criteria then it doesn’t pass. </a:t>
            </a:r>
          </a:p>
          <a:p>
            <a:pPr marL="0" marR="0" lvl="0" indent="0" algn="l" rtl="0">
              <a:spcBef>
                <a:spcPts val="0"/>
              </a:spcBef>
              <a:buSzPct val="25000"/>
              <a:buNone/>
            </a:pPr>
            <a:endParaRPr lang="en-US" sz="1200" b="0" i="0" u="none" strike="noStrike" cap="none" dirty="0">
              <a:solidFill>
                <a:schemeClr val="dk1"/>
              </a:solidFill>
              <a:latin typeface="Calibri"/>
              <a:ea typeface="Calibri"/>
              <a:cs typeface="Calibri"/>
              <a:sym typeface="Calibri"/>
            </a:endParaRPr>
          </a:p>
          <a:p>
            <a:pPr marL="0" marR="0" lvl="0" indent="0" algn="l" rtl="0">
              <a:spcBef>
                <a:spcPts val="0"/>
              </a:spcBef>
              <a:buSzPct val="25000"/>
              <a:buNone/>
            </a:pPr>
            <a:endParaRPr lang="en-US" sz="1200" b="0" i="0" u="none" strike="noStrike" cap="none" dirty="0">
              <a:solidFill>
                <a:schemeClr val="dk1"/>
              </a:solidFill>
              <a:latin typeface="Calibri"/>
              <a:ea typeface="Calibri"/>
              <a:cs typeface="Calibri"/>
              <a:sym typeface="Calibri"/>
            </a:endParaRPr>
          </a:p>
          <a:p>
            <a:pPr marL="0" marR="0" lvl="0" indent="0" algn="l" rtl="0">
              <a:spcBef>
                <a:spcPts val="0"/>
              </a:spcBef>
              <a:buSzPct val="25000"/>
              <a:buNone/>
            </a:pPr>
            <a:r>
              <a:rPr lang="en-US" sz="1200" b="0" i="0" u="none" strike="noStrike" cap="none" dirty="0">
                <a:solidFill>
                  <a:schemeClr val="dk1"/>
                </a:solidFill>
                <a:latin typeface="Calibri"/>
                <a:ea typeface="Calibri"/>
                <a:cs typeface="Calibri"/>
                <a:sym typeface="Calibri"/>
              </a:rPr>
              <a:t>We are looking for the “Goldilocks” of evidence… not too little, not to much…</a:t>
            </a:r>
          </a:p>
          <a:p>
            <a:pPr marL="0" marR="0" lvl="0" indent="0" algn="l" rtl="0">
              <a:spcBef>
                <a:spcPts val="0"/>
              </a:spcBef>
              <a:buSzPct val="25000"/>
              <a:buNone/>
            </a:pPr>
            <a:r>
              <a:rPr lang="en-US" sz="1200" b="0" i="0" u="none" strike="noStrike" cap="none" dirty="0">
                <a:solidFill>
                  <a:schemeClr val="dk1"/>
                </a:solidFill>
                <a:latin typeface="Calibri"/>
                <a:ea typeface="Calibri"/>
                <a:cs typeface="Calibri"/>
                <a:sym typeface="Calibri"/>
              </a:rPr>
              <a:t>Portfolios with too much information can be challenging to review. It is easier to possibly miss things</a:t>
            </a:r>
          </a:p>
          <a:p>
            <a:pPr marL="0" marR="0" lvl="0" indent="0" algn="l" rtl="0">
              <a:spcBef>
                <a:spcPts val="0"/>
              </a:spcBef>
              <a:buSzPct val="25000"/>
              <a:buNone/>
            </a:pPr>
            <a:r>
              <a:rPr lang="en-US" sz="1200" b="0" i="0" u="none" strike="noStrike" cap="none" dirty="0">
                <a:solidFill>
                  <a:schemeClr val="dk1"/>
                </a:solidFill>
                <a:latin typeface="Calibri"/>
                <a:ea typeface="Calibri"/>
                <a:cs typeface="Calibri"/>
                <a:sym typeface="Calibri"/>
              </a:rPr>
              <a:t> </a:t>
            </a: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35632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a:t>
            </a:r>
          </a:p>
          <a:p>
            <a:endParaRPr lang="en-US" dirty="0"/>
          </a:p>
          <a:p>
            <a:r>
              <a:rPr lang="en-US" dirty="0"/>
              <a:t>This an example of the amount of information some early educators provide. This is a single portfolio that needed two binders to hold all their evidence. </a:t>
            </a:r>
          </a:p>
          <a:p>
            <a:endParaRPr lang="en-US" dirty="0"/>
          </a:p>
          <a:p>
            <a:r>
              <a:rPr lang="en-US" dirty="0"/>
              <a:t>This is not typical however, it is an example of what reviewers have to look through as they rate portfolio. </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754283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a:t>
            </a:r>
          </a:p>
          <a:p>
            <a:r>
              <a:rPr lang="en-US" dirty="0"/>
              <a:t>Break us up into 2 groups </a:t>
            </a:r>
          </a:p>
          <a:p>
            <a:endParaRPr lang="en-US" dirty="0"/>
          </a:p>
          <a:p>
            <a:r>
              <a:rPr lang="en-US" dirty="0"/>
              <a:t>Allow at least 10 minutes for this break out</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007082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0"/>
        <p:cNvGrpSpPr/>
        <p:nvPr/>
      </p:nvGrpSpPr>
      <p:grpSpPr>
        <a:xfrm>
          <a:off x="0" y="0"/>
          <a:ext cx="0" cy="0"/>
          <a:chOff x="0" y="0"/>
          <a:chExt cx="0" cy="0"/>
        </a:xfrm>
      </p:grpSpPr>
      <p:sp>
        <p:nvSpPr>
          <p:cNvPr id="661" name="Google Shape;661;p46:notes"/>
          <p:cNvSpPr>
            <a:spLocks noGrp="1" noRot="1" noChangeAspect="1"/>
          </p:cNvSpPr>
          <p:nvPr>
            <p:ph type="sldImg" idx="2"/>
          </p:nvPr>
        </p:nvSpPr>
        <p:spPr>
          <a:xfrm>
            <a:off x="658813" y="1154113"/>
            <a:ext cx="5540375" cy="31162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2" name="Google Shape;662;p46:notes"/>
          <p:cNvSpPr txBox="1">
            <a:spLocks noGrp="1"/>
          </p:cNvSpPr>
          <p:nvPr>
            <p:ph type="body" idx="1"/>
          </p:nvPr>
        </p:nvSpPr>
        <p:spPr>
          <a:xfrm>
            <a:off x="685800" y="4444862"/>
            <a:ext cx="5486400" cy="363670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The checks take time! </a:t>
            </a:r>
            <a:endParaRPr dirty="0"/>
          </a:p>
        </p:txBody>
      </p:sp>
      <p:sp>
        <p:nvSpPr>
          <p:cNvPr id="663" name="Google Shape;663;p46:notes"/>
          <p:cNvSpPr txBox="1">
            <a:spLocks noGrp="1"/>
          </p:cNvSpPr>
          <p:nvPr>
            <p:ph type="sldNum" idx="12"/>
          </p:nvPr>
        </p:nvSpPr>
        <p:spPr>
          <a:xfrm>
            <a:off x="3884613" y="8772670"/>
            <a:ext cx="2971800" cy="463406"/>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27</a:t>
            </a:fld>
            <a:endParaRPr>
              <a:solidFill>
                <a:srgbClr val="000000"/>
              </a:solidFill>
              <a:latin typeface="Calibri"/>
              <a:ea typeface="Calibri"/>
              <a:cs typeface="Calibri"/>
              <a:sym typeface="Calibri"/>
            </a:endParaRPr>
          </a:p>
        </p:txBody>
      </p:sp>
      <p:sp>
        <p:nvSpPr>
          <p:cNvPr id="664" name="Google Shape;664;p46:notes"/>
          <p:cNvSpPr txBox="1">
            <a:spLocks noGrp="1"/>
          </p:cNvSpPr>
          <p:nvPr>
            <p:ph type="dt" idx="10"/>
          </p:nvPr>
        </p:nvSpPr>
        <p:spPr>
          <a:xfrm>
            <a:off x="3884613" y="1"/>
            <a:ext cx="2971800" cy="463407"/>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9"/>
        <p:cNvGrpSpPr/>
        <p:nvPr/>
      </p:nvGrpSpPr>
      <p:grpSpPr>
        <a:xfrm>
          <a:off x="0" y="0"/>
          <a:ext cx="0" cy="0"/>
          <a:chOff x="0" y="0"/>
          <a:chExt cx="0" cy="0"/>
        </a:xfrm>
      </p:grpSpPr>
      <p:sp>
        <p:nvSpPr>
          <p:cNvPr id="670" name="Google Shape;670;p47:notes"/>
          <p:cNvSpPr txBox="1">
            <a:spLocks noGrp="1"/>
          </p:cNvSpPr>
          <p:nvPr>
            <p:ph type="body" idx="1"/>
          </p:nvPr>
        </p:nvSpPr>
        <p:spPr>
          <a:xfrm>
            <a:off x="685800" y="4444862"/>
            <a:ext cx="5486400" cy="363670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Trainer notes:</a:t>
            </a:r>
          </a:p>
          <a:p>
            <a:pPr marL="0" lvl="0" indent="0" algn="l" rtl="0">
              <a:spcBef>
                <a:spcPts val="0"/>
              </a:spcBef>
              <a:spcAft>
                <a:spcPts val="0"/>
              </a:spcAft>
              <a:buNone/>
            </a:pPr>
            <a:r>
              <a:rPr lang="en-US" dirty="0"/>
              <a:t>If time, you can go to the ODHS website and show them this financial benefit.</a:t>
            </a:r>
          </a:p>
          <a:p>
            <a:pPr marL="0" lvl="0" indent="0" algn="l" rtl="0">
              <a:spcBef>
                <a:spcPts val="0"/>
              </a:spcBef>
              <a:spcAft>
                <a:spcPts val="0"/>
              </a:spcAft>
              <a:buNone/>
            </a:pPr>
            <a:r>
              <a:rPr lang="en-US" sz="1200" b="0" i="0" u="none" strike="noStrike" cap="none" dirty="0">
                <a:solidFill>
                  <a:schemeClr val="dk1"/>
                </a:solidFill>
                <a:effectLst/>
                <a:latin typeface="Calibri"/>
                <a:ea typeface="Calibri"/>
                <a:cs typeface="Calibri"/>
                <a:sym typeface="Calibri"/>
                <a:hlinkClick r:id="rId3"/>
              </a:rPr>
              <a:t>https://www.oregon.gov/dhs/ASSISTANCE/CHILD-CARE/Pages/Star-Rated-Provider-Incentive.aspx</a:t>
            </a:r>
            <a:endParaRPr dirty="0"/>
          </a:p>
        </p:txBody>
      </p:sp>
      <p:sp>
        <p:nvSpPr>
          <p:cNvPr id="671" name="Google Shape;671;p47:notes"/>
          <p:cNvSpPr>
            <a:spLocks noGrp="1" noRot="1" noChangeAspect="1"/>
          </p:cNvSpPr>
          <p:nvPr>
            <p:ph type="sldImg" idx="2"/>
          </p:nvPr>
        </p:nvSpPr>
        <p:spPr>
          <a:xfrm>
            <a:off x="658813" y="1154113"/>
            <a:ext cx="5540375" cy="3116262"/>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114265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620978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5"/>
        <p:cNvGrpSpPr/>
        <p:nvPr/>
      </p:nvGrpSpPr>
      <p:grpSpPr>
        <a:xfrm>
          <a:off x="0" y="0"/>
          <a:ext cx="0" cy="0"/>
          <a:chOff x="0" y="0"/>
          <a:chExt cx="0" cy="0"/>
        </a:xfrm>
      </p:grpSpPr>
      <p:sp>
        <p:nvSpPr>
          <p:cNvPr id="676" name="Google Shape;676;p48:notes"/>
          <p:cNvSpPr>
            <a:spLocks noGrp="1" noRot="1" noChangeAspect="1"/>
          </p:cNvSpPr>
          <p:nvPr>
            <p:ph type="sldImg" idx="2"/>
          </p:nvPr>
        </p:nvSpPr>
        <p:spPr>
          <a:xfrm>
            <a:off x="658813" y="1154113"/>
            <a:ext cx="5540375" cy="31162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7" name="Google Shape;677;p48:notes"/>
          <p:cNvSpPr txBox="1">
            <a:spLocks noGrp="1"/>
          </p:cNvSpPr>
          <p:nvPr>
            <p:ph type="body" idx="1"/>
          </p:nvPr>
        </p:nvSpPr>
        <p:spPr>
          <a:xfrm>
            <a:off x="685800" y="4444862"/>
            <a:ext cx="5486400" cy="363670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Lauren 30-41</a:t>
            </a:r>
            <a:endParaRPr dirty="0"/>
          </a:p>
        </p:txBody>
      </p:sp>
      <p:sp>
        <p:nvSpPr>
          <p:cNvPr id="678" name="Google Shape;678;p48:notes"/>
          <p:cNvSpPr txBox="1">
            <a:spLocks noGrp="1"/>
          </p:cNvSpPr>
          <p:nvPr>
            <p:ph type="sldNum" idx="12"/>
          </p:nvPr>
        </p:nvSpPr>
        <p:spPr>
          <a:xfrm>
            <a:off x="3884613" y="8772670"/>
            <a:ext cx="2971800" cy="463406"/>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31</a:t>
            </a:fld>
            <a:endParaRPr>
              <a:solidFill>
                <a:srgbClr val="000000"/>
              </a:solidFill>
              <a:latin typeface="Calibri"/>
              <a:ea typeface="Calibri"/>
              <a:cs typeface="Calibri"/>
              <a:sym typeface="Calibri"/>
            </a:endParaRPr>
          </a:p>
        </p:txBody>
      </p:sp>
      <p:sp>
        <p:nvSpPr>
          <p:cNvPr id="679" name="Google Shape;679;p48:notes"/>
          <p:cNvSpPr txBox="1">
            <a:spLocks noGrp="1"/>
          </p:cNvSpPr>
          <p:nvPr>
            <p:ph type="dt" idx="10"/>
          </p:nvPr>
        </p:nvSpPr>
        <p:spPr>
          <a:xfrm>
            <a:off x="3884613" y="1"/>
            <a:ext cx="2971800" cy="463407"/>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94440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226203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Being upset and disappointed can impair cognitive functioning, making it hard to understand the Summary Score Sheet. Take some time to explain it. </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595717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r>
              <a:rPr lang="en-US" dirty="0"/>
              <a:t>Trainer notes:</a:t>
            </a:r>
          </a:p>
          <a:p>
            <a:pPr marL="0"/>
            <a:endParaRPr lang="en-US" dirty="0"/>
          </a:p>
          <a:p>
            <a:pPr marL="0"/>
            <a:r>
              <a:rPr lang="en-US" dirty="0"/>
              <a:t>Example of a blank score sheet</a:t>
            </a:r>
          </a:p>
          <a:p>
            <a:pPr marL="0"/>
            <a:endParaRPr lang="en-US" dirty="0"/>
          </a:p>
          <a:p>
            <a:pPr marL="0"/>
            <a:r>
              <a:rPr lang="en-US" dirty="0"/>
              <a:t>Use annotation feature to point out different parts of the score sheet.</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703264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r>
              <a:rPr lang="en-US" dirty="0"/>
              <a:t>Trainer notes:</a:t>
            </a:r>
          </a:p>
          <a:p>
            <a:pPr marL="0"/>
            <a:endParaRPr lang="en-US" dirty="0"/>
          </a:p>
          <a:p>
            <a:pPr marL="0"/>
            <a:r>
              <a:rPr lang="en-US" b="1" dirty="0"/>
              <a:t>USE ANNOTATION FEATURE</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348544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9"/>
        <p:cNvGrpSpPr/>
        <p:nvPr/>
      </p:nvGrpSpPr>
      <p:grpSpPr>
        <a:xfrm>
          <a:off x="0" y="0"/>
          <a:ext cx="0" cy="0"/>
          <a:chOff x="0" y="0"/>
          <a:chExt cx="0" cy="0"/>
        </a:xfrm>
      </p:grpSpPr>
      <p:sp>
        <p:nvSpPr>
          <p:cNvPr id="790" name="Google Shape;790;p57:notes"/>
          <p:cNvSpPr txBox="1">
            <a:spLocks noGrp="1"/>
          </p:cNvSpPr>
          <p:nvPr>
            <p:ph type="body" idx="1"/>
          </p:nvPr>
        </p:nvSpPr>
        <p:spPr>
          <a:xfrm>
            <a:off x="685800" y="4444862"/>
            <a:ext cx="5486400" cy="363670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Encourage early educators to resubmit! Most portfolios that did not achieve the desired rating only missed by a few standards</a:t>
            </a:r>
          </a:p>
          <a:p>
            <a:pPr marL="0" lvl="0" indent="0" algn="l" rtl="0">
              <a:spcBef>
                <a:spcPts val="0"/>
              </a:spcBef>
              <a:spcAft>
                <a:spcPts val="0"/>
              </a:spcAft>
              <a:buNone/>
            </a:pPr>
            <a:endParaRPr lang="en-US" dirty="0"/>
          </a:p>
          <a:p>
            <a:pPr marL="0" lvl="0" indent="0" algn="l" rtl="0">
              <a:spcBef>
                <a:spcPts val="0"/>
              </a:spcBef>
              <a:spcAft>
                <a:spcPts val="0"/>
              </a:spcAft>
              <a:buNone/>
            </a:pPr>
            <a:endParaRPr dirty="0"/>
          </a:p>
        </p:txBody>
      </p:sp>
      <p:sp>
        <p:nvSpPr>
          <p:cNvPr id="791" name="Google Shape;791;p57:notes"/>
          <p:cNvSpPr>
            <a:spLocks noGrp="1" noRot="1" noChangeAspect="1"/>
          </p:cNvSpPr>
          <p:nvPr>
            <p:ph type="sldImg" idx="2"/>
          </p:nvPr>
        </p:nvSpPr>
        <p:spPr>
          <a:xfrm>
            <a:off x="658813" y="1154113"/>
            <a:ext cx="5540375" cy="3116262"/>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rtl="0">
              <a:spcBef>
                <a:spcPts val="0"/>
              </a:spcBef>
              <a:buClr>
                <a:schemeClr val="dk1"/>
              </a:buClr>
              <a:buSzPct val="100000"/>
              <a:buFont typeface="Arial"/>
              <a:buChar char="•"/>
            </a:pPr>
            <a:r>
              <a:rPr lang="en-US" sz="1200" b="0" i="0" u="none" strike="noStrike" cap="none" dirty="0">
                <a:solidFill>
                  <a:schemeClr val="dk1"/>
                </a:solidFill>
                <a:latin typeface="Calibri"/>
                <a:ea typeface="Calibri"/>
                <a:cs typeface="Calibri"/>
                <a:sym typeface="Calibri"/>
              </a:rPr>
              <a:t>Start with the yellow resubmission form programs need to make the on the form what star level they want to reviewer to review. They can’t just check the box and assume that reviewer know what they mean. </a:t>
            </a:r>
          </a:p>
          <a:p>
            <a:pPr marL="171450" marR="0" lvl="0" indent="-171450" algn="l" rtl="0">
              <a:spcBef>
                <a:spcPts val="0"/>
              </a:spcBef>
              <a:buClr>
                <a:schemeClr val="dk1"/>
              </a:buClr>
              <a:buSzPct val="100000"/>
              <a:buFont typeface="Arial"/>
              <a:buChar char="•"/>
            </a:pPr>
            <a:r>
              <a:rPr lang="en-US" sz="1200" b="0" i="0" u="none" strike="noStrike" cap="none" dirty="0">
                <a:solidFill>
                  <a:schemeClr val="dk1"/>
                </a:solidFill>
                <a:latin typeface="Calibri"/>
                <a:ea typeface="Calibri"/>
                <a:cs typeface="Calibri"/>
                <a:sym typeface="Calibri"/>
              </a:rPr>
              <a:t>The importance of clearly indicating what is new evidence</a:t>
            </a:r>
          </a:p>
          <a:p>
            <a:pPr marL="171450" marR="0" lvl="0" indent="-171450" algn="l" rtl="0">
              <a:spcBef>
                <a:spcPts val="0"/>
              </a:spcBef>
              <a:buClr>
                <a:schemeClr val="dk1"/>
              </a:buClr>
              <a:buSzPct val="100000"/>
              <a:buFont typeface="Arial"/>
              <a:buChar char="•"/>
            </a:pPr>
            <a:r>
              <a:rPr lang="en-US" sz="1200" b="0" i="0" u="none" strike="noStrike" cap="none" dirty="0">
                <a:solidFill>
                  <a:schemeClr val="dk1"/>
                </a:solidFill>
                <a:latin typeface="Calibri"/>
                <a:ea typeface="Calibri"/>
                <a:cs typeface="Calibri"/>
                <a:sym typeface="Calibri"/>
              </a:rPr>
              <a:t>If new evidence isn’t clearly marked, it can lead to delays in the portfolio being reviewed in a timely manner. </a:t>
            </a:r>
          </a:p>
          <a:p>
            <a:pPr marL="628650" marR="0" lvl="1" indent="-171450" algn="l" rtl="0">
              <a:spcBef>
                <a:spcPts val="0"/>
              </a:spcBef>
              <a:buClr>
                <a:schemeClr val="dk1"/>
              </a:buClr>
              <a:buSzPct val="100000"/>
              <a:buFont typeface="Arial"/>
              <a:buChar char="•"/>
            </a:pPr>
            <a:r>
              <a:rPr lang="en-US" sz="1200" b="0" i="0" u="none" strike="noStrike" cap="none" dirty="0">
                <a:solidFill>
                  <a:schemeClr val="dk1"/>
                </a:solidFill>
                <a:latin typeface="Calibri"/>
                <a:ea typeface="Calibri"/>
                <a:cs typeface="Calibri"/>
                <a:sym typeface="Calibri"/>
              </a:rPr>
              <a:t>Reviewer want the program to receive the rating the desire</a:t>
            </a:r>
          </a:p>
          <a:p>
            <a:pPr marL="628650" marR="0" lvl="1" indent="-171450" algn="l" rtl="0">
              <a:spcBef>
                <a:spcPts val="0"/>
              </a:spcBef>
              <a:buClr>
                <a:schemeClr val="dk1"/>
              </a:buClr>
              <a:buSzPct val="100000"/>
              <a:buFont typeface="Arial"/>
              <a:buChar char="•"/>
            </a:pPr>
            <a:endParaRPr lang="en-US" sz="1200" b="0" i="0" u="none" strike="noStrike" cap="none" dirty="0">
              <a:solidFill>
                <a:schemeClr val="dk1"/>
              </a:solidFill>
              <a:latin typeface="Calibri"/>
              <a:ea typeface="Calibri"/>
              <a:cs typeface="Calibri"/>
              <a:sym typeface="Calibri"/>
            </a:endParaRPr>
          </a:p>
          <a:p>
            <a:pPr marL="628650" marR="0" lvl="1" indent="-171450" algn="l" rtl="0">
              <a:spcBef>
                <a:spcPts val="0"/>
              </a:spcBef>
              <a:buClr>
                <a:schemeClr val="dk1"/>
              </a:buClr>
              <a:buSzPct val="100000"/>
              <a:buFont typeface="Arial"/>
              <a:buChar char="•"/>
            </a:pPr>
            <a:r>
              <a:rPr lang="en-US" sz="1200" b="0" i="0" u="none" strike="noStrike" cap="none" dirty="0">
                <a:solidFill>
                  <a:schemeClr val="dk1"/>
                </a:solidFill>
                <a:latin typeface="Calibri"/>
                <a:ea typeface="Calibri"/>
                <a:cs typeface="Calibri"/>
                <a:sym typeface="Calibri"/>
              </a:rPr>
              <a:t>Electronic resubmission</a:t>
            </a: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310500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marR="0" lvl="1" indent="-171450" algn="l" rtl="0">
              <a:spcBef>
                <a:spcPts val="0"/>
              </a:spcBef>
              <a:buClr>
                <a:schemeClr val="dk1"/>
              </a:buClr>
              <a:buSzPct val="100000"/>
              <a:buFont typeface="Arial"/>
              <a:buChar char="•"/>
            </a:pPr>
            <a:endParaRPr lang="en-US" sz="1200" b="0" i="0" u="none" strike="noStrike" cap="none" dirty="0">
              <a:solidFill>
                <a:schemeClr val="dk1"/>
              </a:solidFill>
              <a:latin typeface="Calibri"/>
              <a:ea typeface="Calibri"/>
              <a:cs typeface="Calibri"/>
              <a:sym typeface="Calibri"/>
            </a:endParaRPr>
          </a:p>
          <a:p>
            <a:pPr marL="628650" marR="0" lvl="1" indent="-171450" algn="l" rtl="0">
              <a:spcBef>
                <a:spcPts val="0"/>
              </a:spcBef>
              <a:buClr>
                <a:schemeClr val="dk1"/>
              </a:buClr>
              <a:buSzPct val="100000"/>
              <a:buFont typeface="Arial"/>
              <a:buChar char="•"/>
            </a:pPr>
            <a:r>
              <a:rPr lang="en-US" sz="1200" b="0" i="0" u="none" strike="noStrike" cap="none" dirty="0">
                <a:solidFill>
                  <a:schemeClr val="dk1"/>
                </a:solidFill>
                <a:latin typeface="Calibri"/>
                <a:ea typeface="Calibri"/>
                <a:cs typeface="Calibri"/>
                <a:sym typeface="Calibri"/>
              </a:rPr>
              <a:t>Remember we want early educators to be in the process and not just get through the process.</a:t>
            </a:r>
          </a:p>
          <a:p>
            <a:r>
              <a:rPr lang="en-US" dirty="0"/>
              <a:t>ChienFei ping Pat</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7995389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043940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Pat 43-43</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0881541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9982708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Lauren to end</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9374025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Mention Rebecca and Maria will host</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0836503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r>
              <a:rPr lang="en-US" dirty="0"/>
              <a:t>Trainer notes:</a:t>
            </a:r>
          </a:p>
          <a:p>
            <a:pPr marL="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Remind participants to type their names in the chat before they leave.</a:t>
            </a: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063197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0"/>
        <p:cNvGrpSpPr/>
        <p:nvPr/>
      </p:nvGrpSpPr>
      <p:grpSpPr>
        <a:xfrm>
          <a:off x="0" y="0"/>
          <a:ext cx="0" cy="0"/>
          <a:chOff x="0" y="0"/>
          <a:chExt cx="0" cy="0"/>
        </a:xfrm>
      </p:grpSpPr>
      <p:sp>
        <p:nvSpPr>
          <p:cNvPr id="21" name="Google Shape;21;p3"/>
          <p:cNvSpPr txBox="1">
            <a:spLocks noGrp="1"/>
          </p:cNvSpPr>
          <p:nvPr>
            <p:ph type="title"/>
          </p:nvPr>
        </p:nvSpPr>
        <p:spPr>
          <a:xfrm>
            <a:off x="838200" y="365124"/>
            <a:ext cx="8686800" cy="1325880"/>
          </a:xfrm>
          <a:prstGeom prst="rect">
            <a:avLst/>
          </a:prstGeom>
          <a:noFill/>
          <a:ln>
            <a:noFill/>
          </a:ln>
        </p:spPr>
        <p:txBody>
          <a:bodyPr spcFirstLastPara="1" wrap="square" lIns="91425" tIns="45700" rIns="91425" bIns="45700" anchor="b" anchorCtr="0">
            <a:noAutofit/>
          </a:bodyPr>
          <a:lstStyle>
            <a:lvl1pPr lvl="0" algn="l">
              <a:lnSpc>
                <a:spcPct val="244444"/>
              </a:lnSpc>
              <a:spcBef>
                <a:spcPts val="0"/>
              </a:spcBef>
              <a:spcAft>
                <a:spcPts val="0"/>
              </a:spcAft>
              <a:buClr>
                <a:srgbClr val="6D6B6B"/>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22" name="Google Shape;22;p3"/>
          <p:cNvPicPr preferRelativeResize="0"/>
          <p:nvPr/>
        </p:nvPicPr>
        <p:blipFill rotWithShape="1">
          <a:blip r:embed="rId2">
            <a:alphaModFix/>
          </a:blip>
          <a:srcRect/>
          <a:stretch/>
        </p:blipFill>
        <p:spPr>
          <a:xfrm>
            <a:off x="0" y="6212501"/>
            <a:ext cx="12192000" cy="137160"/>
          </a:xfrm>
          <a:prstGeom prst="rect">
            <a:avLst/>
          </a:prstGeom>
          <a:noFill/>
          <a:ln>
            <a:noFill/>
          </a:ln>
        </p:spPr>
      </p:pic>
      <p:sp>
        <p:nvSpPr>
          <p:cNvPr id="23" name="Google Shape;23;p3"/>
          <p:cNvSpPr txBox="1">
            <a:spLocks noGrp="1"/>
          </p:cNvSpPr>
          <p:nvPr>
            <p:ph type="dt" idx="10"/>
          </p:nvPr>
        </p:nvSpPr>
        <p:spPr>
          <a:xfrm>
            <a:off x="838200" y="6356352"/>
            <a:ext cx="11430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000" b="1" i="0">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3"/>
          <p:cNvSpPr txBox="1">
            <a:spLocks noGrp="1"/>
          </p:cNvSpPr>
          <p:nvPr>
            <p:ph type="ftr" idx="11"/>
          </p:nvPr>
        </p:nvSpPr>
        <p:spPr>
          <a:xfrm>
            <a:off x="1981200" y="6356352"/>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000" b="1" i="0">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000" b="1" i="0" u="none" strike="noStrike" cap="none">
                <a:solidFill>
                  <a:schemeClr val="accent1"/>
                </a:solidFill>
                <a:latin typeface="Arial"/>
                <a:ea typeface="Arial"/>
                <a:cs typeface="Arial"/>
                <a:sym typeface="Arial"/>
              </a:defRPr>
            </a:lvl1pPr>
            <a:lvl2pPr marL="0" lvl="1" indent="0" algn="r">
              <a:spcBef>
                <a:spcPts val="0"/>
              </a:spcBef>
              <a:buNone/>
              <a:defRPr sz="1000" b="1" i="0" u="none" strike="noStrike" cap="none">
                <a:solidFill>
                  <a:schemeClr val="accent1"/>
                </a:solidFill>
                <a:latin typeface="Arial"/>
                <a:ea typeface="Arial"/>
                <a:cs typeface="Arial"/>
                <a:sym typeface="Arial"/>
              </a:defRPr>
            </a:lvl2pPr>
            <a:lvl3pPr marL="0" lvl="2" indent="0" algn="r">
              <a:spcBef>
                <a:spcPts val="0"/>
              </a:spcBef>
              <a:buNone/>
              <a:defRPr sz="1000" b="1" i="0" u="none" strike="noStrike" cap="none">
                <a:solidFill>
                  <a:schemeClr val="accent1"/>
                </a:solidFill>
                <a:latin typeface="Arial"/>
                <a:ea typeface="Arial"/>
                <a:cs typeface="Arial"/>
                <a:sym typeface="Arial"/>
              </a:defRPr>
            </a:lvl3pPr>
            <a:lvl4pPr marL="0" lvl="3" indent="0" algn="r">
              <a:spcBef>
                <a:spcPts val="0"/>
              </a:spcBef>
              <a:buNone/>
              <a:defRPr sz="1000" b="1" i="0" u="none" strike="noStrike" cap="none">
                <a:solidFill>
                  <a:schemeClr val="accent1"/>
                </a:solidFill>
                <a:latin typeface="Arial"/>
                <a:ea typeface="Arial"/>
                <a:cs typeface="Arial"/>
                <a:sym typeface="Arial"/>
              </a:defRPr>
            </a:lvl4pPr>
            <a:lvl5pPr marL="0" lvl="4" indent="0" algn="r">
              <a:spcBef>
                <a:spcPts val="0"/>
              </a:spcBef>
              <a:buNone/>
              <a:defRPr sz="1000" b="1" i="0" u="none" strike="noStrike" cap="none">
                <a:solidFill>
                  <a:schemeClr val="accent1"/>
                </a:solidFill>
                <a:latin typeface="Arial"/>
                <a:ea typeface="Arial"/>
                <a:cs typeface="Arial"/>
                <a:sym typeface="Arial"/>
              </a:defRPr>
            </a:lvl5pPr>
            <a:lvl6pPr marL="0" lvl="5" indent="0" algn="r">
              <a:spcBef>
                <a:spcPts val="0"/>
              </a:spcBef>
              <a:buNone/>
              <a:defRPr sz="1000" b="1" i="0" u="none" strike="noStrike" cap="none">
                <a:solidFill>
                  <a:schemeClr val="accent1"/>
                </a:solidFill>
                <a:latin typeface="Arial"/>
                <a:ea typeface="Arial"/>
                <a:cs typeface="Arial"/>
                <a:sym typeface="Arial"/>
              </a:defRPr>
            </a:lvl6pPr>
            <a:lvl7pPr marL="0" lvl="6" indent="0" algn="r">
              <a:spcBef>
                <a:spcPts val="0"/>
              </a:spcBef>
              <a:buNone/>
              <a:defRPr sz="1000" b="1" i="0" u="none" strike="noStrike" cap="none">
                <a:solidFill>
                  <a:schemeClr val="accent1"/>
                </a:solidFill>
                <a:latin typeface="Arial"/>
                <a:ea typeface="Arial"/>
                <a:cs typeface="Arial"/>
                <a:sym typeface="Arial"/>
              </a:defRPr>
            </a:lvl7pPr>
            <a:lvl8pPr marL="0" lvl="7" indent="0" algn="r">
              <a:spcBef>
                <a:spcPts val="0"/>
              </a:spcBef>
              <a:buNone/>
              <a:defRPr sz="1000" b="1" i="0" u="none" strike="noStrike" cap="none">
                <a:solidFill>
                  <a:schemeClr val="accent1"/>
                </a:solidFill>
                <a:latin typeface="Arial"/>
                <a:ea typeface="Arial"/>
                <a:cs typeface="Arial"/>
                <a:sym typeface="Arial"/>
              </a:defRPr>
            </a:lvl8pPr>
            <a:lvl9pPr marL="0" lvl="8" indent="0" algn="r">
              <a:spcBef>
                <a:spcPts val="0"/>
              </a:spcBef>
              <a:buNone/>
              <a:defRPr sz="10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26" name="Google Shape;26;p3"/>
          <p:cNvPicPr preferRelativeResize="0"/>
          <p:nvPr/>
        </p:nvPicPr>
        <p:blipFill rotWithShape="1">
          <a:blip r:embed="rId3">
            <a:alphaModFix/>
          </a:blip>
          <a:srcRect/>
          <a:stretch/>
        </p:blipFill>
        <p:spPr>
          <a:xfrm>
            <a:off x="10091637" y="865401"/>
            <a:ext cx="1262163" cy="742177"/>
          </a:xfrm>
          <a:prstGeom prst="rect">
            <a:avLst/>
          </a:prstGeom>
          <a:noFill/>
          <a:ln>
            <a:noFill/>
          </a:ln>
        </p:spPr>
      </p:pic>
      <p:sp>
        <p:nvSpPr>
          <p:cNvPr id="27" name="Google Shape;27;p3"/>
          <p:cNvSpPr txBox="1">
            <a:spLocks noGrp="1"/>
          </p:cNvSpPr>
          <p:nvPr>
            <p:ph type="body" idx="1"/>
          </p:nvPr>
        </p:nvSpPr>
        <p:spPr>
          <a:xfrm>
            <a:off x="838200" y="1825625"/>
            <a:ext cx="8686800" cy="4203996"/>
          </a:xfrm>
          <a:prstGeom prst="rect">
            <a:avLst/>
          </a:prstGeom>
          <a:noFill/>
          <a:ln>
            <a:noFill/>
          </a:ln>
        </p:spPr>
        <p:txBody>
          <a:bodyPr spcFirstLastPara="1" wrap="square" lIns="91425" tIns="45700" rIns="91425" bIns="45700" anchor="t" anchorCtr="0">
            <a:noAutofit/>
          </a:bodyPr>
          <a:lstStyle>
            <a:lvl1pPr marL="457200" lvl="0" indent="-228600" algn="l">
              <a:lnSpc>
                <a:spcPct val="200000"/>
              </a:lnSpc>
              <a:spcBef>
                <a:spcPts val="1800"/>
              </a:spcBef>
              <a:spcAft>
                <a:spcPts val="0"/>
              </a:spcAft>
              <a:buClr>
                <a:schemeClr val="dk1"/>
              </a:buClr>
              <a:buSzPts val="1800"/>
              <a:buNone/>
              <a:defRPr/>
            </a:lvl1pPr>
            <a:lvl2pPr marL="914400" lvl="1" indent="-342900" algn="l">
              <a:lnSpc>
                <a:spcPct val="177777"/>
              </a:lnSpc>
              <a:spcBef>
                <a:spcPts val="1800"/>
              </a:spcBef>
              <a:spcAft>
                <a:spcPts val="0"/>
              </a:spcAft>
              <a:buClr>
                <a:schemeClr val="dk1"/>
              </a:buClr>
              <a:buSzPts val="1800"/>
              <a:buChar char="•"/>
              <a:defRPr/>
            </a:lvl2pPr>
            <a:lvl3pPr marL="1371600" lvl="2" indent="-342900" algn="l">
              <a:lnSpc>
                <a:spcPct val="100000"/>
              </a:lnSpc>
              <a:spcBef>
                <a:spcPts val="500"/>
              </a:spcBef>
              <a:spcAft>
                <a:spcPts val="0"/>
              </a:spcAft>
              <a:buClr>
                <a:schemeClr val="dk1"/>
              </a:buClr>
              <a:buSzPts val="1800"/>
              <a:buChar char="•"/>
              <a:defRPr/>
            </a:lvl3pPr>
            <a:lvl4pPr marL="1828800" lvl="3" indent="-342900" algn="l">
              <a:lnSpc>
                <a:spcPct val="10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urquoise">
  <p:cSld name="Section Header Turquoise">
    <p:bg>
      <p:bgPr>
        <a:solidFill>
          <a:schemeClr val="accent1"/>
        </a:solidFill>
        <a:effectLst/>
      </p:bgPr>
    </p:bg>
    <p:spTree>
      <p:nvGrpSpPr>
        <p:cNvPr id="1" name="Shape 28"/>
        <p:cNvGrpSpPr/>
        <p:nvPr/>
      </p:nvGrpSpPr>
      <p:grpSpPr>
        <a:xfrm>
          <a:off x="0" y="0"/>
          <a:ext cx="0" cy="0"/>
          <a:chOff x="0" y="0"/>
          <a:chExt cx="0" cy="0"/>
        </a:xfrm>
      </p:grpSpPr>
      <p:sp>
        <p:nvSpPr>
          <p:cNvPr id="29" name="Google Shape;29;p4"/>
          <p:cNvSpPr txBox="1">
            <a:spLocks noGrp="1"/>
          </p:cNvSpPr>
          <p:nvPr>
            <p:ph type="title"/>
          </p:nvPr>
        </p:nvSpPr>
        <p:spPr>
          <a:xfrm>
            <a:off x="831851" y="1341517"/>
            <a:ext cx="8686800" cy="1376522"/>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lt1"/>
              </a:buClr>
              <a:buSzPts val="6000"/>
              <a:buFont typeface="Arial Black"/>
              <a:buNone/>
              <a:defRPr sz="6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4"/>
          <p:cNvSpPr txBox="1">
            <a:spLocks noGrp="1"/>
          </p:cNvSpPr>
          <p:nvPr>
            <p:ph type="body" idx="1"/>
          </p:nvPr>
        </p:nvSpPr>
        <p:spPr>
          <a:xfrm>
            <a:off x="838200" y="2802018"/>
            <a:ext cx="8686800" cy="1435100"/>
          </a:xfrm>
          <a:prstGeom prst="rect">
            <a:avLst/>
          </a:prstGeom>
          <a:noFill/>
          <a:ln>
            <a:noFill/>
          </a:ln>
        </p:spPr>
        <p:txBody>
          <a:bodyPr spcFirstLastPara="1" wrap="square" lIns="91425" tIns="45700" rIns="91425" bIns="45700" anchor="t" anchorCtr="0">
            <a:noAutofit/>
          </a:bodyPr>
          <a:lstStyle>
            <a:lvl1pPr marL="457200" lvl="0" indent="-228600" algn="l">
              <a:lnSpc>
                <a:spcPct val="150000"/>
              </a:lnSpc>
              <a:spcBef>
                <a:spcPts val="1800"/>
              </a:spcBef>
              <a:spcAft>
                <a:spcPts val="0"/>
              </a:spcAft>
              <a:buClr>
                <a:schemeClr val="lt1"/>
              </a:buClr>
              <a:buSzPts val="2400"/>
              <a:buNone/>
              <a:defRPr sz="2400" b="1" i="0">
                <a:solidFill>
                  <a:schemeClr val="lt1"/>
                </a:solidFill>
              </a:defRPr>
            </a:lvl1pPr>
            <a:lvl2pPr marL="914400" lvl="1" indent="-228600" algn="l">
              <a:lnSpc>
                <a:spcPct val="160000"/>
              </a:lnSpc>
              <a:spcBef>
                <a:spcPts val="1800"/>
              </a:spcBef>
              <a:spcAft>
                <a:spcPts val="0"/>
              </a:spcAft>
              <a:buClr>
                <a:srgbClr val="A1A0A0"/>
              </a:buClr>
              <a:buSzPts val="2000"/>
              <a:buNone/>
              <a:defRPr sz="2000">
                <a:solidFill>
                  <a:srgbClr val="A1A0A0"/>
                </a:solidFill>
              </a:defRPr>
            </a:lvl2pPr>
            <a:lvl3pPr marL="1371600" lvl="2" indent="-228600" algn="l">
              <a:lnSpc>
                <a:spcPct val="100000"/>
              </a:lnSpc>
              <a:spcBef>
                <a:spcPts val="500"/>
              </a:spcBef>
              <a:spcAft>
                <a:spcPts val="0"/>
              </a:spcAft>
              <a:buClr>
                <a:srgbClr val="A1A0A0"/>
              </a:buClr>
              <a:buSzPts val="1800"/>
              <a:buNone/>
              <a:defRPr sz="1800">
                <a:solidFill>
                  <a:srgbClr val="A1A0A0"/>
                </a:solidFill>
              </a:defRPr>
            </a:lvl3pPr>
            <a:lvl4pPr marL="1828800" lvl="3" indent="-228600" algn="l">
              <a:lnSpc>
                <a:spcPct val="100000"/>
              </a:lnSpc>
              <a:spcBef>
                <a:spcPts val="500"/>
              </a:spcBef>
              <a:spcAft>
                <a:spcPts val="0"/>
              </a:spcAft>
              <a:buClr>
                <a:srgbClr val="A1A0A0"/>
              </a:buClr>
              <a:buSzPts val="1600"/>
              <a:buNone/>
              <a:defRPr sz="1600">
                <a:solidFill>
                  <a:srgbClr val="A1A0A0"/>
                </a:solidFill>
              </a:defRPr>
            </a:lvl4pPr>
            <a:lvl5pPr marL="2286000" lvl="4" indent="-228600" algn="l">
              <a:lnSpc>
                <a:spcPct val="90000"/>
              </a:lnSpc>
              <a:spcBef>
                <a:spcPts val="500"/>
              </a:spcBef>
              <a:spcAft>
                <a:spcPts val="0"/>
              </a:spcAft>
              <a:buClr>
                <a:srgbClr val="A1A0A0"/>
              </a:buClr>
              <a:buSzPts val="1600"/>
              <a:buNone/>
              <a:defRPr sz="1600">
                <a:solidFill>
                  <a:srgbClr val="A1A0A0"/>
                </a:solidFill>
              </a:defRPr>
            </a:lvl5pPr>
            <a:lvl6pPr marL="2743200" lvl="5" indent="-228600" algn="l">
              <a:lnSpc>
                <a:spcPct val="90000"/>
              </a:lnSpc>
              <a:spcBef>
                <a:spcPts val="500"/>
              </a:spcBef>
              <a:spcAft>
                <a:spcPts val="0"/>
              </a:spcAft>
              <a:buClr>
                <a:srgbClr val="A1A0A0"/>
              </a:buClr>
              <a:buSzPts val="1600"/>
              <a:buNone/>
              <a:defRPr sz="1600">
                <a:solidFill>
                  <a:srgbClr val="A1A0A0"/>
                </a:solidFill>
              </a:defRPr>
            </a:lvl6pPr>
            <a:lvl7pPr marL="3200400" lvl="6" indent="-228600" algn="l">
              <a:lnSpc>
                <a:spcPct val="90000"/>
              </a:lnSpc>
              <a:spcBef>
                <a:spcPts val="500"/>
              </a:spcBef>
              <a:spcAft>
                <a:spcPts val="0"/>
              </a:spcAft>
              <a:buClr>
                <a:srgbClr val="A1A0A0"/>
              </a:buClr>
              <a:buSzPts val="1600"/>
              <a:buNone/>
              <a:defRPr sz="1600">
                <a:solidFill>
                  <a:srgbClr val="A1A0A0"/>
                </a:solidFill>
              </a:defRPr>
            </a:lvl7pPr>
            <a:lvl8pPr marL="3657600" lvl="7" indent="-228600" algn="l">
              <a:lnSpc>
                <a:spcPct val="90000"/>
              </a:lnSpc>
              <a:spcBef>
                <a:spcPts val="500"/>
              </a:spcBef>
              <a:spcAft>
                <a:spcPts val="0"/>
              </a:spcAft>
              <a:buClr>
                <a:srgbClr val="A1A0A0"/>
              </a:buClr>
              <a:buSzPts val="1600"/>
              <a:buNone/>
              <a:defRPr sz="1600">
                <a:solidFill>
                  <a:srgbClr val="A1A0A0"/>
                </a:solidFill>
              </a:defRPr>
            </a:lvl8pPr>
            <a:lvl9pPr marL="4114800" lvl="8" indent="-228600" algn="l">
              <a:lnSpc>
                <a:spcPct val="90000"/>
              </a:lnSpc>
              <a:spcBef>
                <a:spcPts val="500"/>
              </a:spcBef>
              <a:spcAft>
                <a:spcPts val="0"/>
              </a:spcAft>
              <a:buClr>
                <a:srgbClr val="A1A0A0"/>
              </a:buClr>
              <a:buSzPts val="1600"/>
              <a:buNone/>
              <a:defRPr sz="1600">
                <a:solidFill>
                  <a:srgbClr val="A1A0A0"/>
                </a:solidFill>
              </a:defRPr>
            </a:lvl9pPr>
          </a:lstStyle>
          <a:p>
            <a:endParaRPr/>
          </a:p>
        </p:txBody>
      </p:sp>
      <p:sp>
        <p:nvSpPr>
          <p:cNvPr id="31" name="Google Shape;31;p4"/>
          <p:cNvSpPr txBox="1">
            <a:spLocks noGrp="1"/>
          </p:cNvSpPr>
          <p:nvPr>
            <p:ph type="dt" idx="10"/>
          </p:nvPr>
        </p:nvSpPr>
        <p:spPr>
          <a:xfrm>
            <a:off x="838200" y="6356352"/>
            <a:ext cx="11430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000" b="1" i="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
          <p:cNvSpPr txBox="1">
            <a:spLocks noGrp="1"/>
          </p:cNvSpPr>
          <p:nvPr>
            <p:ph type="ftr" idx="11"/>
          </p:nvPr>
        </p:nvSpPr>
        <p:spPr>
          <a:xfrm>
            <a:off x="1981200" y="6356352"/>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000" b="1" i="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000" b="1" i="0" u="none" strike="noStrike" cap="none">
                <a:solidFill>
                  <a:schemeClr val="lt1"/>
                </a:solidFill>
                <a:latin typeface="Arial"/>
                <a:ea typeface="Arial"/>
                <a:cs typeface="Arial"/>
                <a:sym typeface="Arial"/>
              </a:defRPr>
            </a:lvl1pPr>
            <a:lvl2pPr marL="0" lvl="1" indent="0" algn="r">
              <a:spcBef>
                <a:spcPts val="0"/>
              </a:spcBef>
              <a:buNone/>
              <a:defRPr sz="1000" b="1" i="0" u="none" strike="noStrike" cap="none">
                <a:solidFill>
                  <a:schemeClr val="lt1"/>
                </a:solidFill>
                <a:latin typeface="Arial"/>
                <a:ea typeface="Arial"/>
                <a:cs typeface="Arial"/>
                <a:sym typeface="Arial"/>
              </a:defRPr>
            </a:lvl2pPr>
            <a:lvl3pPr marL="0" lvl="2" indent="0" algn="r">
              <a:spcBef>
                <a:spcPts val="0"/>
              </a:spcBef>
              <a:buNone/>
              <a:defRPr sz="1000" b="1" i="0" u="none" strike="noStrike" cap="none">
                <a:solidFill>
                  <a:schemeClr val="lt1"/>
                </a:solidFill>
                <a:latin typeface="Arial"/>
                <a:ea typeface="Arial"/>
                <a:cs typeface="Arial"/>
                <a:sym typeface="Arial"/>
              </a:defRPr>
            </a:lvl3pPr>
            <a:lvl4pPr marL="0" lvl="3" indent="0" algn="r">
              <a:spcBef>
                <a:spcPts val="0"/>
              </a:spcBef>
              <a:buNone/>
              <a:defRPr sz="1000" b="1" i="0" u="none" strike="noStrike" cap="none">
                <a:solidFill>
                  <a:schemeClr val="lt1"/>
                </a:solidFill>
                <a:latin typeface="Arial"/>
                <a:ea typeface="Arial"/>
                <a:cs typeface="Arial"/>
                <a:sym typeface="Arial"/>
              </a:defRPr>
            </a:lvl4pPr>
            <a:lvl5pPr marL="0" lvl="4" indent="0" algn="r">
              <a:spcBef>
                <a:spcPts val="0"/>
              </a:spcBef>
              <a:buNone/>
              <a:defRPr sz="1000" b="1" i="0" u="none" strike="noStrike" cap="none">
                <a:solidFill>
                  <a:schemeClr val="lt1"/>
                </a:solidFill>
                <a:latin typeface="Arial"/>
                <a:ea typeface="Arial"/>
                <a:cs typeface="Arial"/>
                <a:sym typeface="Arial"/>
              </a:defRPr>
            </a:lvl5pPr>
            <a:lvl6pPr marL="0" lvl="5" indent="0" algn="r">
              <a:spcBef>
                <a:spcPts val="0"/>
              </a:spcBef>
              <a:buNone/>
              <a:defRPr sz="1000" b="1" i="0" u="none" strike="noStrike" cap="none">
                <a:solidFill>
                  <a:schemeClr val="lt1"/>
                </a:solidFill>
                <a:latin typeface="Arial"/>
                <a:ea typeface="Arial"/>
                <a:cs typeface="Arial"/>
                <a:sym typeface="Arial"/>
              </a:defRPr>
            </a:lvl6pPr>
            <a:lvl7pPr marL="0" lvl="6" indent="0" algn="r">
              <a:spcBef>
                <a:spcPts val="0"/>
              </a:spcBef>
              <a:buNone/>
              <a:defRPr sz="1000" b="1" i="0" u="none" strike="noStrike" cap="none">
                <a:solidFill>
                  <a:schemeClr val="lt1"/>
                </a:solidFill>
                <a:latin typeface="Arial"/>
                <a:ea typeface="Arial"/>
                <a:cs typeface="Arial"/>
                <a:sym typeface="Arial"/>
              </a:defRPr>
            </a:lvl7pPr>
            <a:lvl8pPr marL="0" lvl="7" indent="0" algn="r">
              <a:spcBef>
                <a:spcPts val="0"/>
              </a:spcBef>
              <a:buNone/>
              <a:defRPr sz="1000" b="1" i="0" u="none" strike="noStrike" cap="none">
                <a:solidFill>
                  <a:schemeClr val="lt1"/>
                </a:solidFill>
                <a:latin typeface="Arial"/>
                <a:ea typeface="Arial"/>
                <a:cs typeface="Arial"/>
                <a:sym typeface="Arial"/>
              </a:defRPr>
            </a:lvl8pPr>
            <a:lvl9pPr marL="0" lvl="8" indent="0" algn="r">
              <a:spcBef>
                <a:spcPts val="0"/>
              </a:spcBef>
              <a:buNone/>
              <a:defRPr sz="10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Green">
  <p:cSld name="Section Header Green">
    <p:bg>
      <p:bgPr>
        <a:solidFill>
          <a:schemeClr val="accent3"/>
        </a:solidFill>
        <a:effectLst/>
      </p:bgPr>
    </p:bg>
    <p:spTree>
      <p:nvGrpSpPr>
        <p:cNvPr id="1" name="Shape 71"/>
        <p:cNvGrpSpPr/>
        <p:nvPr/>
      </p:nvGrpSpPr>
      <p:grpSpPr>
        <a:xfrm>
          <a:off x="0" y="0"/>
          <a:ext cx="0" cy="0"/>
          <a:chOff x="0" y="0"/>
          <a:chExt cx="0" cy="0"/>
        </a:xfrm>
      </p:grpSpPr>
      <p:sp>
        <p:nvSpPr>
          <p:cNvPr id="72" name="Google Shape;72;p10"/>
          <p:cNvSpPr txBox="1">
            <a:spLocks noGrp="1"/>
          </p:cNvSpPr>
          <p:nvPr>
            <p:ph type="title"/>
          </p:nvPr>
        </p:nvSpPr>
        <p:spPr>
          <a:xfrm>
            <a:off x="831851" y="1341517"/>
            <a:ext cx="8686800" cy="1376522"/>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lt1"/>
              </a:buClr>
              <a:buSzPts val="6000"/>
              <a:buFont typeface="Arial Black"/>
              <a:buNone/>
              <a:defRPr sz="6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 name="Google Shape;73;p10"/>
          <p:cNvSpPr txBox="1">
            <a:spLocks noGrp="1"/>
          </p:cNvSpPr>
          <p:nvPr>
            <p:ph type="body" idx="1"/>
          </p:nvPr>
        </p:nvSpPr>
        <p:spPr>
          <a:xfrm>
            <a:off x="838200" y="2802018"/>
            <a:ext cx="8686800" cy="1435100"/>
          </a:xfrm>
          <a:prstGeom prst="rect">
            <a:avLst/>
          </a:prstGeom>
          <a:noFill/>
          <a:ln>
            <a:noFill/>
          </a:ln>
        </p:spPr>
        <p:txBody>
          <a:bodyPr spcFirstLastPara="1" wrap="square" lIns="91425" tIns="45700" rIns="91425" bIns="45700" anchor="t" anchorCtr="0">
            <a:noAutofit/>
          </a:bodyPr>
          <a:lstStyle>
            <a:lvl1pPr marL="457200" lvl="0" indent="-228600" algn="l">
              <a:lnSpc>
                <a:spcPct val="150000"/>
              </a:lnSpc>
              <a:spcBef>
                <a:spcPts val="1800"/>
              </a:spcBef>
              <a:spcAft>
                <a:spcPts val="0"/>
              </a:spcAft>
              <a:buClr>
                <a:schemeClr val="lt1"/>
              </a:buClr>
              <a:buSzPts val="2400"/>
              <a:buNone/>
              <a:defRPr sz="2400" b="1" i="0">
                <a:solidFill>
                  <a:schemeClr val="lt1"/>
                </a:solidFill>
              </a:defRPr>
            </a:lvl1pPr>
            <a:lvl2pPr marL="914400" lvl="1" indent="-228600" algn="l">
              <a:lnSpc>
                <a:spcPct val="160000"/>
              </a:lnSpc>
              <a:spcBef>
                <a:spcPts val="1800"/>
              </a:spcBef>
              <a:spcAft>
                <a:spcPts val="0"/>
              </a:spcAft>
              <a:buClr>
                <a:srgbClr val="A1A0A0"/>
              </a:buClr>
              <a:buSzPts val="2000"/>
              <a:buNone/>
              <a:defRPr sz="2000">
                <a:solidFill>
                  <a:srgbClr val="A1A0A0"/>
                </a:solidFill>
              </a:defRPr>
            </a:lvl2pPr>
            <a:lvl3pPr marL="1371600" lvl="2" indent="-228600" algn="l">
              <a:lnSpc>
                <a:spcPct val="100000"/>
              </a:lnSpc>
              <a:spcBef>
                <a:spcPts val="500"/>
              </a:spcBef>
              <a:spcAft>
                <a:spcPts val="0"/>
              </a:spcAft>
              <a:buClr>
                <a:srgbClr val="A1A0A0"/>
              </a:buClr>
              <a:buSzPts val="1800"/>
              <a:buNone/>
              <a:defRPr sz="1800">
                <a:solidFill>
                  <a:srgbClr val="A1A0A0"/>
                </a:solidFill>
              </a:defRPr>
            </a:lvl3pPr>
            <a:lvl4pPr marL="1828800" lvl="3" indent="-228600" algn="l">
              <a:lnSpc>
                <a:spcPct val="100000"/>
              </a:lnSpc>
              <a:spcBef>
                <a:spcPts val="500"/>
              </a:spcBef>
              <a:spcAft>
                <a:spcPts val="0"/>
              </a:spcAft>
              <a:buClr>
                <a:srgbClr val="A1A0A0"/>
              </a:buClr>
              <a:buSzPts val="1600"/>
              <a:buNone/>
              <a:defRPr sz="1600">
                <a:solidFill>
                  <a:srgbClr val="A1A0A0"/>
                </a:solidFill>
              </a:defRPr>
            </a:lvl4pPr>
            <a:lvl5pPr marL="2286000" lvl="4" indent="-228600" algn="l">
              <a:lnSpc>
                <a:spcPct val="90000"/>
              </a:lnSpc>
              <a:spcBef>
                <a:spcPts val="500"/>
              </a:spcBef>
              <a:spcAft>
                <a:spcPts val="0"/>
              </a:spcAft>
              <a:buClr>
                <a:srgbClr val="A1A0A0"/>
              </a:buClr>
              <a:buSzPts val="1600"/>
              <a:buNone/>
              <a:defRPr sz="1600">
                <a:solidFill>
                  <a:srgbClr val="A1A0A0"/>
                </a:solidFill>
              </a:defRPr>
            </a:lvl5pPr>
            <a:lvl6pPr marL="2743200" lvl="5" indent="-228600" algn="l">
              <a:lnSpc>
                <a:spcPct val="90000"/>
              </a:lnSpc>
              <a:spcBef>
                <a:spcPts val="500"/>
              </a:spcBef>
              <a:spcAft>
                <a:spcPts val="0"/>
              </a:spcAft>
              <a:buClr>
                <a:srgbClr val="A1A0A0"/>
              </a:buClr>
              <a:buSzPts val="1600"/>
              <a:buNone/>
              <a:defRPr sz="1600">
                <a:solidFill>
                  <a:srgbClr val="A1A0A0"/>
                </a:solidFill>
              </a:defRPr>
            </a:lvl6pPr>
            <a:lvl7pPr marL="3200400" lvl="6" indent="-228600" algn="l">
              <a:lnSpc>
                <a:spcPct val="90000"/>
              </a:lnSpc>
              <a:spcBef>
                <a:spcPts val="500"/>
              </a:spcBef>
              <a:spcAft>
                <a:spcPts val="0"/>
              </a:spcAft>
              <a:buClr>
                <a:srgbClr val="A1A0A0"/>
              </a:buClr>
              <a:buSzPts val="1600"/>
              <a:buNone/>
              <a:defRPr sz="1600">
                <a:solidFill>
                  <a:srgbClr val="A1A0A0"/>
                </a:solidFill>
              </a:defRPr>
            </a:lvl7pPr>
            <a:lvl8pPr marL="3657600" lvl="7" indent="-228600" algn="l">
              <a:lnSpc>
                <a:spcPct val="90000"/>
              </a:lnSpc>
              <a:spcBef>
                <a:spcPts val="500"/>
              </a:spcBef>
              <a:spcAft>
                <a:spcPts val="0"/>
              </a:spcAft>
              <a:buClr>
                <a:srgbClr val="A1A0A0"/>
              </a:buClr>
              <a:buSzPts val="1600"/>
              <a:buNone/>
              <a:defRPr sz="1600">
                <a:solidFill>
                  <a:srgbClr val="A1A0A0"/>
                </a:solidFill>
              </a:defRPr>
            </a:lvl8pPr>
            <a:lvl9pPr marL="4114800" lvl="8" indent="-228600" algn="l">
              <a:lnSpc>
                <a:spcPct val="90000"/>
              </a:lnSpc>
              <a:spcBef>
                <a:spcPts val="500"/>
              </a:spcBef>
              <a:spcAft>
                <a:spcPts val="0"/>
              </a:spcAft>
              <a:buClr>
                <a:srgbClr val="A1A0A0"/>
              </a:buClr>
              <a:buSzPts val="1600"/>
              <a:buNone/>
              <a:defRPr sz="1600">
                <a:solidFill>
                  <a:srgbClr val="A1A0A0"/>
                </a:solidFill>
              </a:defRPr>
            </a:lvl9pPr>
          </a:lstStyle>
          <a:p>
            <a:endParaRPr/>
          </a:p>
        </p:txBody>
      </p:sp>
      <p:sp>
        <p:nvSpPr>
          <p:cNvPr id="74" name="Google Shape;74;p10"/>
          <p:cNvSpPr txBox="1">
            <a:spLocks noGrp="1"/>
          </p:cNvSpPr>
          <p:nvPr>
            <p:ph type="dt" idx="10"/>
          </p:nvPr>
        </p:nvSpPr>
        <p:spPr>
          <a:xfrm>
            <a:off x="838200" y="6356352"/>
            <a:ext cx="11430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000" b="1" i="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0"/>
          <p:cNvSpPr txBox="1">
            <a:spLocks noGrp="1"/>
          </p:cNvSpPr>
          <p:nvPr>
            <p:ph type="ftr" idx="11"/>
          </p:nvPr>
        </p:nvSpPr>
        <p:spPr>
          <a:xfrm>
            <a:off x="1981200" y="6356352"/>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000" b="1" i="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0"/>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000" b="1" i="0">
                <a:solidFill>
                  <a:schemeClr val="lt1"/>
                </a:solidFill>
                <a:latin typeface="Arial"/>
                <a:ea typeface="Arial"/>
                <a:cs typeface="Arial"/>
                <a:sym typeface="Arial"/>
              </a:defRPr>
            </a:lvl1pPr>
            <a:lvl2pPr marL="0" lvl="1" indent="0" algn="r">
              <a:spcBef>
                <a:spcPts val="0"/>
              </a:spcBef>
              <a:buNone/>
              <a:defRPr sz="1000" b="1" i="0">
                <a:solidFill>
                  <a:schemeClr val="lt1"/>
                </a:solidFill>
                <a:latin typeface="Arial"/>
                <a:ea typeface="Arial"/>
                <a:cs typeface="Arial"/>
                <a:sym typeface="Arial"/>
              </a:defRPr>
            </a:lvl2pPr>
            <a:lvl3pPr marL="0" lvl="2" indent="0" algn="r">
              <a:spcBef>
                <a:spcPts val="0"/>
              </a:spcBef>
              <a:buNone/>
              <a:defRPr sz="1000" b="1" i="0">
                <a:solidFill>
                  <a:schemeClr val="lt1"/>
                </a:solidFill>
                <a:latin typeface="Arial"/>
                <a:ea typeface="Arial"/>
                <a:cs typeface="Arial"/>
                <a:sym typeface="Arial"/>
              </a:defRPr>
            </a:lvl3pPr>
            <a:lvl4pPr marL="0" lvl="3" indent="0" algn="r">
              <a:spcBef>
                <a:spcPts val="0"/>
              </a:spcBef>
              <a:buNone/>
              <a:defRPr sz="1000" b="1" i="0">
                <a:solidFill>
                  <a:schemeClr val="lt1"/>
                </a:solidFill>
                <a:latin typeface="Arial"/>
                <a:ea typeface="Arial"/>
                <a:cs typeface="Arial"/>
                <a:sym typeface="Arial"/>
              </a:defRPr>
            </a:lvl4pPr>
            <a:lvl5pPr marL="0" lvl="4" indent="0" algn="r">
              <a:spcBef>
                <a:spcPts val="0"/>
              </a:spcBef>
              <a:buNone/>
              <a:defRPr sz="1000" b="1" i="0">
                <a:solidFill>
                  <a:schemeClr val="lt1"/>
                </a:solidFill>
                <a:latin typeface="Arial"/>
                <a:ea typeface="Arial"/>
                <a:cs typeface="Arial"/>
                <a:sym typeface="Arial"/>
              </a:defRPr>
            </a:lvl5pPr>
            <a:lvl6pPr marL="0" lvl="5" indent="0" algn="r">
              <a:spcBef>
                <a:spcPts val="0"/>
              </a:spcBef>
              <a:buNone/>
              <a:defRPr sz="1000" b="1" i="0">
                <a:solidFill>
                  <a:schemeClr val="lt1"/>
                </a:solidFill>
                <a:latin typeface="Arial"/>
                <a:ea typeface="Arial"/>
                <a:cs typeface="Arial"/>
                <a:sym typeface="Arial"/>
              </a:defRPr>
            </a:lvl6pPr>
            <a:lvl7pPr marL="0" lvl="6" indent="0" algn="r">
              <a:spcBef>
                <a:spcPts val="0"/>
              </a:spcBef>
              <a:buNone/>
              <a:defRPr sz="1000" b="1" i="0">
                <a:solidFill>
                  <a:schemeClr val="lt1"/>
                </a:solidFill>
                <a:latin typeface="Arial"/>
                <a:ea typeface="Arial"/>
                <a:cs typeface="Arial"/>
                <a:sym typeface="Arial"/>
              </a:defRPr>
            </a:lvl7pPr>
            <a:lvl8pPr marL="0" lvl="7" indent="0" algn="r">
              <a:spcBef>
                <a:spcPts val="0"/>
              </a:spcBef>
              <a:buNone/>
              <a:defRPr sz="1000" b="1" i="0">
                <a:solidFill>
                  <a:schemeClr val="lt1"/>
                </a:solidFill>
                <a:latin typeface="Arial"/>
                <a:ea typeface="Arial"/>
                <a:cs typeface="Arial"/>
                <a:sym typeface="Arial"/>
              </a:defRPr>
            </a:lvl8pPr>
            <a:lvl9pPr marL="0" lvl="8" indent="0" algn="r">
              <a:spcBef>
                <a:spcPts val="0"/>
              </a:spcBef>
              <a:buNone/>
              <a:defRPr sz="1000" b="1" i="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Berry">
  <p:cSld name="Section Header Berry">
    <p:bg>
      <p:bgPr>
        <a:solidFill>
          <a:schemeClr val="accent5"/>
        </a:solidFill>
        <a:effectLst/>
      </p:bgPr>
    </p:bg>
    <p:spTree>
      <p:nvGrpSpPr>
        <p:cNvPr id="1" name="Shape 77"/>
        <p:cNvGrpSpPr/>
        <p:nvPr/>
      </p:nvGrpSpPr>
      <p:grpSpPr>
        <a:xfrm>
          <a:off x="0" y="0"/>
          <a:ext cx="0" cy="0"/>
          <a:chOff x="0" y="0"/>
          <a:chExt cx="0" cy="0"/>
        </a:xfrm>
      </p:grpSpPr>
      <p:sp>
        <p:nvSpPr>
          <p:cNvPr id="78" name="Google Shape;78;p11"/>
          <p:cNvSpPr txBox="1">
            <a:spLocks noGrp="1"/>
          </p:cNvSpPr>
          <p:nvPr>
            <p:ph type="title"/>
          </p:nvPr>
        </p:nvSpPr>
        <p:spPr>
          <a:xfrm>
            <a:off x="831851" y="1341517"/>
            <a:ext cx="8686800" cy="1376522"/>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lt1"/>
              </a:buClr>
              <a:buSzPts val="6000"/>
              <a:buFont typeface="Arial Black"/>
              <a:buNone/>
              <a:defRPr sz="6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 name="Google Shape;79;p11"/>
          <p:cNvSpPr txBox="1">
            <a:spLocks noGrp="1"/>
          </p:cNvSpPr>
          <p:nvPr>
            <p:ph type="body" idx="1"/>
          </p:nvPr>
        </p:nvSpPr>
        <p:spPr>
          <a:xfrm>
            <a:off x="838200" y="2802018"/>
            <a:ext cx="8686800" cy="1435100"/>
          </a:xfrm>
          <a:prstGeom prst="rect">
            <a:avLst/>
          </a:prstGeom>
          <a:noFill/>
          <a:ln>
            <a:noFill/>
          </a:ln>
        </p:spPr>
        <p:txBody>
          <a:bodyPr spcFirstLastPara="1" wrap="square" lIns="91425" tIns="45700" rIns="91425" bIns="45700" anchor="t" anchorCtr="0">
            <a:noAutofit/>
          </a:bodyPr>
          <a:lstStyle>
            <a:lvl1pPr marL="457200" lvl="0" indent="-228600" algn="l">
              <a:lnSpc>
                <a:spcPct val="150000"/>
              </a:lnSpc>
              <a:spcBef>
                <a:spcPts val="1800"/>
              </a:spcBef>
              <a:spcAft>
                <a:spcPts val="0"/>
              </a:spcAft>
              <a:buClr>
                <a:schemeClr val="lt1"/>
              </a:buClr>
              <a:buSzPts val="2400"/>
              <a:buNone/>
              <a:defRPr sz="2400" b="1" i="0">
                <a:solidFill>
                  <a:schemeClr val="lt1"/>
                </a:solidFill>
              </a:defRPr>
            </a:lvl1pPr>
            <a:lvl2pPr marL="914400" lvl="1" indent="-228600" algn="l">
              <a:lnSpc>
                <a:spcPct val="160000"/>
              </a:lnSpc>
              <a:spcBef>
                <a:spcPts val="1800"/>
              </a:spcBef>
              <a:spcAft>
                <a:spcPts val="0"/>
              </a:spcAft>
              <a:buClr>
                <a:srgbClr val="A1A0A0"/>
              </a:buClr>
              <a:buSzPts val="2000"/>
              <a:buNone/>
              <a:defRPr sz="2000">
                <a:solidFill>
                  <a:srgbClr val="A1A0A0"/>
                </a:solidFill>
              </a:defRPr>
            </a:lvl2pPr>
            <a:lvl3pPr marL="1371600" lvl="2" indent="-228600" algn="l">
              <a:lnSpc>
                <a:spcPct val="100000"/>
              </a:lnSpc>
              <a:spcBef>
                <a:spcPts val="500"/>
              </a:spcBef>
              <a:spcAft>
                <a:spcPts val="0"/>
              </a:spcAft>
              <a:buClr>
                <a:srgbClr val="A1A0A0"/>
              </a:buClr>
              <a:buSzPts val="1800"/>
              <a:buNone/>
              <a:defRPr sz="1800">
                <a:solidFill>
                  <a:srgbClr val="A1A0A0"/>
                </a:solidFill>
              </a:defRPr>
            </a:lvl3pPr>
            <a:lvl4pPr marL="1828800" lvl="3" indent="-228600" algn="l">
              <a:lnSpc>
                <a:spcPct val="100000"/>
              </a:lnSpc>
              <a:spcBef>
                <a:spcPts val="500"/>
              </a:spcBef>
              <a:spcAft>
                <a:spcPts val="0"/>
              </a:spcAft>
              <a:buClr>
                <a:srgbClr val="A1A0A0"/>
              </a:buClr>
              <a:buSzPts val="1600"/>
              <a:buNone/>
              <a:defRPr sz="1600">
                <a:solidFill>
                  <a:srgbClr val="A1A0A0"/>
                </a:solidFill>
              </a:defRPr>
            </a:lvl4pPr>
            <a:lvl5pPr marL="2286000" lvl="4" indent="-228600" algn="l">
              <a:lnSpc>
                <a:spcPct val="90000"/>
              </a:lnSpc>
              <a:spcBef>
                <a:spcPts val="500"/>
              </a:spcBef>
              <a:spcAft>
                <a:spcPts val="0"/>
              </a:spcAft>
              <a:buClr>
                <a:srgbClr val="A1A0A0"/>
              </a:buClr>
              <a:buSzPts val="1600"/>
              <a:buNone/>
              <a:defRPr sz="1600">
                <a:solidFill>
                  <a:srgbClr val="A1A0A0"/>
                </a:solidFill>
              </a:defRPr>
            </a:lvl5pPr>
            <a:lvl6pPr marL="2743200" lvl="5" indent="-228600" algn="l">
              <a:lnSpc>
                <a:spcPct val="90000"/>
              </a:lnSpc>
              <a:spcBef>
                <a:spcPts val="500"/>
              </a:spcBef>
              <a:spcAft>
                <a:spcPts val="0"/>
              </a:spcAft>
              <a:buClr>
                <a:srgbClr val="A1A0A0"/>
              </a:buClr>
              <a:buSzPts val="1600"/>
              <a:buNone/>
              <a:defRPr sz="1600">
                <a:solidFill>
                  <a:srgbClr val="A1A0A0"/>
                </a:solidFill>
              </a:defRPr>
            </a:lvl6pPr>
            <a:lvl7pPr marL="3200400" lvl="6" indent="-228600" algn="l">
              <a:lnSpc>
                <a:spcPct val="90000"/>
              </a:lnSpc>
              <a:spcBef>
                <a:spcPts val="500"/>
              </a:spcBef>
              <a:spcAft>
                <a:spcPts val="0"/>
              </a:spcAft>
              <a:buClr>
                <a:srgbClr val="A1A0A0"/>
              </a:buClr>
              <a:buSzPts val="1600"/>
              <a:buNone/>
              <a:defRPr sz="1600">
                <a:solidFill>
                  <a:srgbClr val="A1A0A0"/>
                </a:solidFill>
              </a:defRPr>
            </a:lvl7pPr>
            <a:lvl8pPr marL="3657600" lvl="7" indent="-228600" algn="l">
              <a:lnSpc>
                <a:spcPct val="90000"/>
              </a:lnSpc>
              <a:spcBef>
                <a:spcPts val="500"/>
              </a:spcBef>
              <a:spcAft>
                <a:spcPts val="0"/>
              </a:spcAft>
              <a:buClr>
                <a:srgbClr val="A1A0A0"/>
              </a:buClr>
              <a:buSzPts val="1600"/>
              <a:buNone/>
              <a:defRPr sz="1600">
                <a:solidFill>
                  <a:srgbClr val="A1A0A0"/>
                </a:solidFill>
              </a:defRPr>
            </a:lvl8pPr>
            <a:lvl9pPr marL="4114800" lvl="8" indent="-228600" algn="l">
              <a:lnSpc>
                <a:spcPct val="90000"/>
              </a:lnSpc>
              <a:spcBef>
                <a:spcPts val="500"/>
              </a:spcBef>
              <a:spcAft>
                <a:spcPts val="0"/>
              </a:spcAft>
              <a:buClr>
                <a:srgbClr val="A1A0A0"/>
              </a:buClr>
              <a:buSzPts val="1600"/>
              <a:buNone/>
              <a:defRPr sz="1600">
                <a:solidFill>
                  <a:srgbClr val="A1A0A0"/>
                </a:solidFill>
              </a:defRPr>
            </a:lvl9pPr>
          </a:lstStyle>
          <a:p>
            <a:endParaRPr/>
          </a:p>
        </p:txBody>
      </p:sp>
      <p:sp>
        <p:nvSpPr>
          <p:cNvPr id="80" name="Google Shape;80;p11"/>
          <p:cNvSpPr txBox="1">
            <a:spLocks noGrp="1"/>
          </p:cNvSpPr>
          <p:nvPr>
            <p:ph type="dt" idx="10"/>
          </p:nvPr>
        </p:nvSpPr>
        <p:spPr>
          <a:xfrm>
            <a:off x="838200" y="6356352"/>
            <a:ext cx="11430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000" b="1" i="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1"/>
          <p:cNvSpPr txBox="1">
            <a:spLocks noGrp="1"/>
          </p:cNvSpPr>
          <p:nvPr>
            <p:ph type="ftr" idx="11"/>
          </p:nvPr>
        </p:nvSpPr>
        <p:spPr>
          <a:xfrm>
            <a:off x="1981200" y="6356352"/>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000" b="1" i="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1"/>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000" b="1" i="0">
                <a:solidFill>
                  <a:schemeClr val="lt1"/>
                </a:solidFill>
                <a:latin typeface="Arial"/>
                <a:ea typeface="Arial"/>
                <a:cs typeface="Arial"/>
                <a:sym typeface="Arial"/>
              </a:defRPr>
            </a:lvl1pPr>
            <a:lvl2pPr marL="0" lvl="1" indent="0" algn="r">
              <a:spcBef>
                <a:spcPts val="0"/>
              </a:spcBef>
              <a:buNone/>
              <a:defRPr sz="1000" b="1" i="0">
                <a:solidFill>
                  <a:schemeClr val="lt1"/>
                </a:solidFill>
                <a:latin typeface="Arial"/>
                <a:ea typeface="Arial"/>
                <a:cs typeface="Arial"/>
                <a:sym typeface="Arial"/>
              </a:defRPr>
            </a:lvl2pPr>
            <a:lvl3pPr marL="0" lvl="2" indent="0" algn="r">
              <a:spcBef>
                <a:spcPts val="0"/>
              </a:spcBef>
              <a:buNone/>
              <a:defRPr sz="1000" b="1" i="0">
                <a:solidFill>
                  <a:schemeClr val="lt1"/>
                </a:solidFill>
                <a:latin typeface="Arial"/>
                <a:ea typeface="Arial"/>
                <a:cs typeface="Arial"/>
                <a:sym typeface="Arial"/>
              </a:defRPr>
            </a:lvl3pPr>
            <a:lvl4pPr marL="0" lvl="3" indent="0" algn="r">
              <a:spcBef>
                <a:spcPts val="0"/>
              </a:spcBef>
              <a:buNone/>
              <a:defRPr sz="1000" b="1" i="0">
                <a:solidFill>
                  <a:schemeClr val="lt1"/>
                </a:solidFill>
                <a:latin typeface="Arial"/>
                <a:ea typeface="Arial"/>
                <a:cs typeface="Arial"/>
                <a:sym typeface="Arial"/>
              </a:defRPr>
            </a:lvl4pPr>
            <a:lvl5pPr marL="0" lvl="4" indent="0" algn="r">
              <a:spcBef>
                <a:spcPts val="0"/>
              </a:spcBef>
              <a:buNone/>
              <a:defRPr sz="1000" b="1" i="0">
                <a:solidFill>
                  <a:schemeClr val="lt1"/>
                </a:solidFill>
                <a:latin typeface="Arial"/>
                <a:ea typeface="Arial"/>
                <a:cs typeface="Arial"/>
                <a:sym typeface="Arial"/>
              </a:defRPr>
            </a:lvl5pPr>
            <a:lvl6pPr marL="0" lvl="5" indent="0" algn="r">
              <a:spcBef>
                <a:spcPts val="0"/>
              </a:spcBef>
              <a:buNone/>
              <a:defRPr sz="1000" b="1" i="0">
                <a:solidFill>
                  <a:schemeClr val="lt1"/>
                </a:solidFill>
                <a:latin typeface="Arial"/>
                <a:ea typeface="Arial"/>
                <a:cs typeface="Arial"/>
                <a:sym typeface="Arial"/>
              </a:defRPr>
            </a:lvl6pPr>
            <a:lvl7pPr marL="0" lvl="6" indent="0" algn="r">
              <a:spcBef>
                <a:spcPts val="0"/>
              </a:spcBef>
              <a:buNone/>
              <a:defRPr sz="1000" b="1" i="0">
                <a:solidFill>
                  <a:schemeClr val="lt1"/>
                </a:solidFill>
                <a:latin typeface="Arial"/>
                <a:ea typeface="Arial"/>
                <a:cs typeface="Arial"/>
                <a:sym typeface="Arial"/>
              </a:defRPr>
            </a:lvl7pPr>
            <a:lvl8pPr marL="0" lvl="7" indent="0" algn="r">
              <a:spcBef>
                <a:spcPts val="0"/>
              </a:spcBef>
              <a:buNone/>
              <a:defRPr sz="1000" b="1" i="0">
                <a:solidFill>
                  <a:schemeClr val="lt1"/>
                </a:solidFill>
                <a:latin typeface="Arial"/>
                <a:ea typeface="Arial"/>
                <a:cs typeface="Arial"/>
                <a:sym typeface="Arial"/>
              </a:defRPr>
            </a:lvl8pPr>
            <a:lvl9pPr marL="0" lvl="8" indent="0" algn="r">
              <a:spcBef>
                <a:spcPts val="0"/>
              </a:spcBef>
              <a:buNone/>
              <a:defRPr sz="1000" b="1" i="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Presenation Intro">
  <p:cSld name="Presenation Intro">
    <p:spTree>
      <p:nvGrpSpPr>
        <p:cNvPr id="1" name="Shape 92"/>
        <p:cNvGrpSpPr/>
        <p:nvPr/>
      </p:nvGrpSpPr>
      <p:grpSpPr>
        <a:xfrm>
          <a:off x="0" y="0"/>
          <a:ext cx="0" cy="0"/>
          <a:chOff x="0" y="0"/>
          <a:chExt cx="0" cy="0"/>
        </a:xfrm>
      </p:grpSpPr>
      <p:sp>
        <p:nvSpPr>
          <p:cNvPr id="93" name="Google Shape;93;p14"/>
          <p:cNvSpPr/>
          <p:nvPr/>
        </p:nvSpPr>
        <p:spPr>
          <a:xfrm>
            <a:off x="1" y="433953"/>
            <a:ext cx="12192000" cy="5595668"/>
          </a:xfrm>
          <a:prstGeom prst="rect">
            <a:avLst/>
          </a:prstGeom>
          <a:solidFill>
            <a:schemeClr val="lt2">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4" name="Google Shape;94;p14"/>
          <p:cNvSpPr txBox="1">
            <a:spLocks noGrp="1"/>
          </p:cNvSpPr>
          <p:nvPr>
            <p:ph type="title"/>
          </p:nvPr>
        </p:nvSpPr>
        <p:spPr>
          <a:xfrm>
            <a:off x="838200" y="365124"/>
            <a:ext cx="8686800" cy="1325880"/>
          </a:xfrm>
          <a:prstGeom prst="rect">
            <a:avLst/>
          </a:prstGeom>
          <a:noFill/>
          <a:ln>
            <a:noFill/>
          </a:ln>
        </p:spPr>
        <p:txBody>
          <a:bodyPr spcFirstLastPara="1" wrap="square" lIns="91425" tIns="45700" rIns="91425" bIns="45700" anchor="b" anchorCtr="0">
            <a:noAutofit/>
          </a:bodyPr>
          <a:lstStyle>
            <a:lvl1pPr lvl="0" algn="l">
              <a:lnSpc>
                <a:spcPct val="244444"/>
              </a:lnSpc>
              <a:spcBef>
                <a:spcPts val="0"/>
              </a:spcBef>
              <a:spcAft>
                <a:spcPts val="0"/>
              </a:spcAft>
              <a:buClr>
                <a:srgbClr val="6D6B6B"/>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95" name="Google Shape;95;p14"/>
          <p:cNvPicPr preferRelativeResize="0"/>
          <p:nvPr/>
        </p:nvPicPr>
        <p:blipFill rotWithShape="1">
          <a:blip r:embed="rId2">
            <a:alphaModFix/>
          </a:blip>
          <a:srcRect/>
          <a:stretch/>
        </p:blipFill>
        <p:spPr>
          <a:xfrm>
            <a:off x="0" y="6212501"/>
            <a:ext cx="12192000" cy="137160"/>
          </a:xfrm>
          <a:prstGeom prst="rect">
            <a:avLst/>
          </a:prstGeom>
          <a:noFill/>
          <a:ln>
            <a:noFill/>
          </a:ln>
        </p:spPr>
      </p:pic>
      <p:sp>
        <p:nvSpPr>
          <p:cNvPr id="96" name="Google Shape;96;p14"/>
          <p:cNvSpPr txBox="1">
            <a:spLocks noGrp="1"/>
          </p:cNvSpPr>
          <p:nvPr>
            <p:ph type="dt" idx="10"/>
          </p:nvPr>
        </p:nvSpPr>
        <p:spPr>
          <a:xfrm>
            <a:off x="838200" y="6356352"/>
            <a:ext cx="11430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000" b="1" i="0">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14"/>
          <p:cNvSpPr txBox="1">
            <a:spLocks noGrp="1"/>
          </p:cNvSpPr>
          <p:nvPr>
            <p:ph type="ftr" idx="11"/>
          </p:nvPr>
        </p:nvSpPr>
        <p:spPr>
          <a:xfrm>
            <a:off x="1981200" y="6356352"/>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000" b="1" i="0">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14"/>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000" b="1" i="0">
                <a:solidFill>
                  <a:schemeClr val="accent1"/>
                </a:solidFill>
                <a:latin typeface="Arial"/>
                <a:ea typeface="Arial"/>
                <a:cs typeface="Arial"/>
                <a:sym typeface="Arial"/>
              </a:defRPr>
            </a:lvl1pPr>
            <a:lvl2pPr marL="0" lvl="1" indent="0" algn="r">
              <a:spcBef>
                <a:spcPts val="0"/>
              </a:spcBef>
              <a:buNone/>
              <a:defRPr sz="1000" b="1" i="0">
                <a:solidFill>
                  <a:schemeClr val="accent1"/>
                </a:solidFill>
                <a:latin typeface="Arial"/>
                <a:ea typeface="Arial"/>
                <a:cs typeface="Arial"/>
                <a:sym typeface="Arial"/>
              </a:defRPr>
            </a:lvl2pPr>
            <a:lvl3pPr marL="0" lvl="2" indent="0" algn="r">
              <a:spcBef>
                <a:spcPts val="0"/>
              </a:spcBef>
              <a:buNone/>
              <a:defRPr sz="1000" b="1" i="0">
                <a:solidFill>
                  <a:schemeClr val="accent1"/>
                </a:solidFill>
                <a:latin typeface="Arial"/>
                <a:ea typeface="Arial"/>
                <a:cs typeface="Arial"/>
                <a:sym typeface="Arial"/>
              </a:defRPr>
            </a:lvl3pPr>
            <a:lvl4pPr marL="0" lvl="3" indent="0" algn="r">
              <a:spcBef>
                <a:spcPts val="0"/>
              </a:spcBef>
              <a:buNone/>
              <a:defRPr sz="1000" b="1" i="0">
                <a:solidFill>
                  <a:schemeClr val="accent1"/>
                </a:solidFill>
                <a:latin typeface="Arial"/>
                <a:ea typeface="Arial"/>
                <a:cs typeface="Arial"/>
                <a:sym typeface="Arial"/>
              </a:defRPr>
            </a:lvl4pPr>
            <a:lvl5pPr marL="0" lvl="4" indent="0" algn="r">
              <a:spcBef>
                <a:spcPts val="0"/>
              </a:spcBef>
              <a:buNone/>
              <a:defRPr sz="1000" b="1" i="0">
                <a:solidFill>
                  <a:schemeClr val="accent1"/>
                </a:solidFill>
                <a:latin typeface="Arial"/>
                <a:ea typeface="Arial"/>
                <a:cs typeface="Arial"/>
                <a:sym typeface="Arial"/>
              </a:defRPr>
            </a:lvl5pPr>
            <a:lvl6pPr marL="0" lvl="5" indent="0" algn="r">
              <a:spcBef>
                <a:spcPts val="0"/>
              </a:spcBef>
              <a:buNone/>
              <a:defRPr sz="1000" b="1" i="0">
                <a:solidFill>
                  <a:schemeClr val="accent1"/>
                </a:solidFill>
                <a:latin typeface="Arial"/>
                <a:ea typeface="Arial"/>
                <a:cs typeface="Arial"/>
                <a:sym typeface="Arial"/>
              </a:defRPr>
            </a:lvl6pPr>
            <a:lvl7pPr marL="0" lvl="6" indent="0" algn="r">
              <a:spcBef>
                <a:spcPts val="0"/>
              </a:spcBef>
              <a:buNone/>
              <a:defRPr sz="1000" b="1" i="0">
                <a:solidFill>
                  <a:schemeClr val="accent1"/>
                </a:solidFill>
                <a:latin typeface="Arial"/>
                <a:ea typeface="Arial"/>
                <a:cs typeface="Arial"/>
                <a:sym typeface="Arial"/>
              </a:defRPr>
            </a:lvl7pPr>
            <a:lvl8pPr marL="0" lvl="7" indent="0" algn="r">
              <a:spcBef>
                <a:spcPts val="0"/>
              </a:spcBef>
              <a:buNone/>
              <a:defRPr sz="1000" b="1" i="0">
                <a:solidFill>
                  <a:schemeClr val="accent1"/>
                </a:solidFill>
                <a:latin typeface="Arial"/>
                <a:ea typeface="Arial"/>
                <a:cs typeface="Arial"/>
                <a:sym typeface="Arial"/>
              </a:defRPr>
            </a:lvl8pPr>
            <a:lvl9pPr marL="0" lvl="8" indent="0" algn="r">
              <a:spcBef>
                <a:spcPts val="0"/>
              </a:spcBef>
              <a:buNone/>
              <a:defRPr sz="1000" b="1" i="0">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99" name="Google Shape;99;p14"/>
          <p:cNvPicPr preferRelativeResize="0"/>
          <p:nvPr/>
        </p:nvPicPr>
        <p:blipFill rotWithShape="1">
          <a:blip r:embed="rId3">
            <a:alphaModFix/>
          </a:blip>
          <a:srcRect/>
          <a:stretch/>
        </p:blipFill>
        <p:spPr>
          <a:xfrm>
            <a:off x="10091637" y="865401"/>
            <a:ext cx="1262163" cy="742177"/>
          </a:xfrm>
          <a:prstGeom prst="rect">
            <a:avLst/>
          </a:prstGeom>
          <a:noFill/>
          <a:ln>
            <a:noFill/>
          </a:ln>
        </p:spPr>
      </p:pic>
      <p:sp>
        <p:nvSpPr>
          <p:cNvPr id="100" name="Google Shape;100;p14"/>
          <p:cNvSpPr txBox="1">
            <a:spLocks noGrp="1"/>
          </p:cNvSpPr>
          <p:nvPr>
            <p:ph type="body" idx="1"/>
          </p:nvPr>
        </p:nvSpPr>
        <p:spPr>
          <a:xfrm>
            <a:off x="838200" y="1825625"/>
            <a:ext cx="8686800" cy="4203996"/>
          </a:xfrm>
          <a:prstGeom prst="rect">
            <a:avLst/>
          </a:prstGeom>
          <a:noFill/>
          <a:ln>
            <a:noFill/>
          </a:ln>
        </p:spPr>
        <p:txBody>
          <a:bodyPr spcFirstLastPara="1" wrap="square" lIns="91425" tIns="45700" rIns="91425" bIns="45700" anchor="t" anchorCtr="0">
            <a:noAutofit/>
          </a:bodyPr>
          <a:lstStyle>
            <a:lvl1pPr marL="457200" lvl="0" indent="-228600" algn="l">
              <a:lnSpc>
                <a:spcPct val="122222"/>
              </a:lnSpc>
              <a:spcBef>
                <a:spcPts val="1800"/>
              </a:spcBef>
              <a:spcAft>
                <a:spcPts val="0"/>
              </a:spcAft>
              <a:buClr>
                <a:schemeClr val="dk1"/>
              </a:buClr>
              <a:buSzPts val="3600"/>
              <a:buNone/>
              <a:defRPr sz="3600"/>
            </a:lvl1pPr>
            <a:lvl2pPr marL="914400" lvl="1" indent="-406400" algn="l">
              <a:lnSpc>
                <a:spcPct val="128571"/>
              </a:lnSpc>
              <a:spcBef>
                <a:spcPts val="1800"/>
              </a:spcBef>
              <a:spcAft>
                <a:spcPts val="0"/>
              </a:spcAft>
              <a:buClr>
                <a:schemeClr val="dk1"/>
              </a:buClr>
              <a:buSzPts val="2800"/>
              <a:buChar char="•"/>
              <a:defRPr sz="2800"/>
            </a:lvl2pPr>
            <a:lvl3pPr marL="1371600" lvl="2" indent="-406400" algn="l">
              <a:lnSpc>
                <a:spcPct val="128571"/>
              </a:lnSpc>
              <a:spcBef>
                <a:spcPts val="1800"/>
              </a:spcBef>
              <a:spcAft>
                <a:spcPts val="0"/>
              </a:spcAft>
              <a:buClr>
                <a:schemeClr val="dk1"/>
              </a:buClr>
              <a:buSzPts val="2800"/>
              <a:buChar char="•"/>
              <a:defRPr sz="2800"/>
            </a:lvl3pPr>
            <a:lvl4pPr marL="1828800" lvl="3" indent="-406400" algn="l">
              <a:lnSpc>
                <a:spcPct val="128571"/>
              </a:lnSpc>
              <a:spcBef>
                <a:spcPts val="1800"/>
              </a:spcBef>
              <a:spcAft>
                <a:spcPts val="0"/>
              </a:spcAft>
              <a:buClr>
                <a:schemeClr val="dk1"/>
              </a:buClr>
              <a:buSzPts val="2800"/>
              <a:buChar char="•"/>
              <a:defRPr sz="2800"/>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ig Statement without Logo">
  <p:cSld name="Big Statement without Logo">
    <p:spTree>
      <p:nvGrpSpPr>
        <p:cNvPr id="1" name="Shape 101"/>
        <p:cNvGrpSpPr/>
        <p:nvPr/>
      </p:nvGrpSpPr>
      <p:grpSpPr>
        <a:xfrm>
          <a:off x="0" y="0"/>
          <a:ext cx="0" cy="0"/>
          <a:chOff x="0" y="0"/>
          <a:chExt cx="0" cy="0"/>
        </a:xfrm>
      </p:grpSpPr>
      <p:sp>
        <p:nvSpPr>
          <p:cNvPr id="102" name="Google Shape;102;p15"/>
          <p:cNvSpPr/>
          <p:nvPr/>
        </p:nvSpPr>
        <p:spPr>
          <a:xfrm>
            <a:off x="1" y="433953"/>
            <a:ext cx="12192000" cy="5595668"/>
          </a:xfrm>
          <a:prstGeom prst="rect">
            <a:avLst/>
          </a:prstGeom>
          <a:solidFill>
            <a:schemeClr val="lt2">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3" name="Google Shape;103;p15"/>
          <p:cNvSpPr txBox="1">
            <a:spLocks noGrp="1"/>
          </p:cNvSpPr>
          <p:nvPr>
            <p:ph type="title"/>
          </p:nvPr>
        </p:nvSpPr>
        <p:spPr>
          <a:xfrm>
            <a:off x="838200" y="1028064"/>
            <a:ext cx="8686800" cy="3983904"/>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rgbClr val="6D6B6B"/>
              </a:buClr>
              <a:buSzPts val="4400"/>
              <a:buFont typeface="Arial Black"/>
              <a:buNone/>
              <a:defRPr b="0" i="0">
                <a:latin typeface="Arial Black"/>
                <a:ea typeface="Arial Black"/>
                <a:cs typeface="Arial Black"/>
                <a:sym typeface="Arial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04" name="Google Shape;104;p15"/>
          <p:cNvPicPr preferRelativeResize="0"/>
          <p:nvPr/>
        </p:nvPicPr>
        <p:blipFill rotWithShape="1">
          <a:blip r:embed="rId2">
            <a:alphaModFix/>
          </a:blip>
          <a:srcRect/>
          <a:stretch/>
        </p:blipFill>
        <p:spPr>
          <a:xfrm>
            <a:off x="0" y="6212501"/>
            <a:ext cx="12192000" cy="137160"/>
          </a:xfrm>
          <a:prstGeom prst="rect">
            <a:avLst/>
          </a:prstGeom>
          <a:noFill/>
          <a:ln>
            <a:noFill/>
          </a:ln>
        </p:spPr>
      </p:pic>
      <p:sp>
        <p:nvSpPr>
          <p:cNvPr id="105" name="Google Shape;105;p15"/>
          <p:cNvSpPr txBox="1">
            <a:spLocks noGrp="1"/>
          </p:cNvSpPr>
          <p:nvPr>
            <p:ph type="dt" idx="10"/>
          </p:nvPr>
        </p:nvSpPr>
        <p:spPr>
          <a:xfrm>
            <a:off x="838200" y="6356352"/>
            <a:ext cx="11430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000" b="1" i="0">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15"/>
          <p:cNvSpPr txBox="1">
            <a:spLocks noGrp="1"/>
          </p:cNvSpPr>
          <p:nvPr>
            <p:ph type="ftr" idx="11"/>
          </p:nvPr>
        </p:nvSpPr>
        <p:spPr>
          <a:xfrm>
            <a:off x="1981200" y="6356352"/>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000" b="1" i="0">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15"/>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000" b="1" i="0">
                <a:solidFill>
                  <a:schemeClr val="accent1"/>
                </a:solidFill>
                <a:latin typeface="Arial"/>
                <a:ea typeface="Arial"/>
                <a:cs typeface="Arial"/>
                <a:sym typeface="Arial"/>
              </a:defRPr>
            </a:lvl1pPr>
            <a:lvl2pPr marL="0" lvl="1" indent="0" algn="r">
              <a:spcBef>
                <a:spcPts val="0"/>
              </a:spcBef>
              <a:buNone/>
              <a:defRPr sz="1000" b="1" i="0">
                <a:solidFill>
                  <a:schemeClr val="accent1"/>
                </a:solidFill>
                <a:latin typeface="Arial"/>
                <a:ea typeface="Arial"/>
                <a:cs typeface="Arial"/>
                <a:sym typeface="Arial"/>
              </a:defRPr>
            </a:lvl2pPr>
            <a:lvl3pPr marL="0" lvl="2" indent="0" algn="r">
              <a:spcBef>
                <a:spcPts val="0"/>
              </a:spcBef>
              <a:buNone/>
              <a:defRPr sz="1000" b="1" i="0">
                <a:solidFill>
                  <a:schemeClr val="accent1"/>
                </a:solidFill>
                <a:latin typeface="Arial"/>
                <a:ea typeface="Arial"/>
                <a:cs typeface="Arial"/>
                <a:sym typeface="Arial"/>
              </a:defRPr>
            </a:lvl3pPr>
            <a:lvl4pPr marL="0" lvl="3" indent="0" algn="r">
              <a:spcBef>
                <a:spcPts val="0"/>
              </a:spcBef>
              <a:buNone/>
              <a:defRPr sz="1000" b="1" i="0">
                <a:solidFill>
                  <a:schemeClr val="accent1"/>
                </a:solidFill>
                <a:latin typeface="Arial"/>
                <a:ea typeface="Arial"/>
                <a:cs typeface="Arial"/>
                <a:sym typeface="Arial"/>
              </a:defRPr>
            </a:lvl4pPr>
            <a:lvl5pPr marL="0" lvl="4" indent="0" algn="r">
              <a:spcBef>
                <a:spcPts val="0"/>
              </a:spcBef>
              <a:buNone/>
              <a:defRPr sz="1000" b="1" i="0">
                <a:solidFill>
                  <a:schemeClr val="accent1"/>
                </a:solidFill>
                <a:latin typeface="Arial"/>
                <a:ea typeface="Arial"/>
                <a:cs typeface="Arial"/>
                <a:sym typeface="Arial"/>
              </a:defRPr>
            </a:lvl5pPr>
            <a:lvl6pPr marL="0" lvl="5" indent="0" algn="r">
              <a:spcBef>
                <a:spcPts val="0"/>
              </a:spcBef>
              <a:buNone/>
              <a:defRPr sz="1000" b="1" i="0">
                <a:solidFill>
                  <a:schemeClr val="accent1"/>
                </a:solidFill>
                <a:latin typeface="Arial"/>
                <a:ea typeface="Arial"/>
                <a:cs typeface="Arial"/>
                <a:sym typeface="Arial"/>
              </a:defRPr>
            </a:lvl6pPr>
            <a:lvl7pPr marL="0" lvl="6" indent="0" algn="r">
              <a:spcBef>
                <a:spcPts val="0"/>
              </a:spcBef>
              <a:buNone/>
              <a:defRPr sz="1000" b="1" i="0">
                <a:solidFill>
                  <a:schemeClr val="accent1"/>
                </a:solidFill>
                <a:latin typeface="Arial"/>
                <a:ea typeface="Arial"/>
                <a:cs typeface="Arial"/>
                <a:sym typeface="Arial"/>
              </a:defRPr>
            </a:lvl7pPr>
            <a:lvl8pPr marL="0" lvl="7" indent="0" algn="r">
              <a:spcBef>
                <a:spcPts val="0"/>
              </a:spcBef>
              <a:buNone/>
              <a:defRPr sz="1000" b="1" i="0">
                <a:solidFill>
                  <a:schemeClr val="accent1"/>
                </a:solidFill>
                <a:latin typeface="Arial"/>
                <a:ea typeface="Arial"/>
                <a:cs typeface="Arial"/>
                <a:sym typeface="Arial"/>
              </a:defRPr>
            </a:lvl8pPr>
            <a:lvl9pPr marL="0" lvl="8" indent="0" algn="r">
              <a:spcBef>
                <a:spcPts val="0"/>
              </a:spcBef>
              <a:buNone/>
              <a:defRPr sz="1000" b="1" i="0">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108" name="Google Shape;108;p15"/>
          <p:cNvSpPr txBox="1">
            <a:spLocks noGrp="1"/>
          </p:cNvSpPr>
          <p:nvPr>
            <p:ph type="body" idx="1"/>
          </p:nvPr>
        </p:nvSpPr>
        <p:spPr>
          <a:xfrm>
            <a:off x="838200" y="5209790"/>
            <a:ext cx="8686800" cy="834773"/>
          </a:xfrm>
          <a:prstGeom prst="rect">
            <a:avLst/>
          </a:prstGeom>
          <a:noFill/>
          <a:ln>
            <a:noFill/>
          </a:ln>
        </p:spPr>
        <p:txBody>
          <a:bodyPr spcFirstLastPara="1" wrap="square" lIns="457200" tIns="137150" rIns="91425" bIns="45700" anchor="t" anchorCtr="0">
            <a:noAutofit/>
          </a:bodyPr>
          <a:lstStyle>
            <a:lvl1pPr marL="457200" marR="0" lvl="0" indent="-355600" algn="l">
              <a:lnSpc>
                <a:spcPct val="120000"/>
              </a:lnSpc>
              <a:spcBef>
                <a:spcPts val="1000"/>
              </a:spcBef>
              <a:spcAft>
                <a:spcPts val="0"/>
              </a:spcAft>
              <a:buClr>
                <a:schemeClr val="dk1"/>
              </a:buClr>
              <a:buSzPts val="2000"/>
              <a:buFont typeface="Noto Sans Symbols"/>
              <a:buChar char="⎯"/>
              <a:defRPr sz="2000" b="0"/>
            </a:lvl1pPr>
            <a:lvl2pPr marL="914400" lvl="1" indent="-228600" algn="l">
              <a:lnSpc>
                <a:spcPct val="228571"/>
              </a:lnSpc>
              <a:spcBef>
                <a:spcPts val="1800"/>
              </a:spcBef>
              <a:spcAft>
                <a:spcPts val="0"/>
              </a:spcAft>
              <a:buClr>
                <a:schemeClr val="dk1"/>
              </a:buClr>
              <a:buSzPts val="1400"/>
              <a:buNone/>
              <a:defRPr sz="1400"/>
            </a:lvl2pPr>
            <a:lvl3pPr marL="1371600" lvl="2" indent="-228600" algn="l">
              <a:lnSpc>
                <a:spcPct val="100000"/>
              </a:lnSpc>
              <a:spcBef>
                <a:spcPts val="500"/>
              </a:spcBef>
              <a:spcAft>
                <a:spcPts val="0"/>
              </a:spcAft>
              <a:buClr>
                <a:schemeClr val="dk1"/>
              </a:buClr>
              <a:buSzPts val="1200"/>
              <a:buNone/>
              <a:defRPr sz="1200"/>
            </a:lvl3pPr>
            <a:lvl4pPr marL="1828800" lvl="3" indent="-228600" algn="l">
              <a:lnSpc>
                <a:spcPct val="10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109"/>
        <p:cNvGrpSpPr/>
        <p:nvPr/>
      </p:nvGrpSpPr>
      <p:grpSpPr>
        <a:xfrm>
          <a:off x="0" y="0"/>
          <a:ext cx="0" cy="0"/>
          <a:chOff x="0" y="0"/>
          <a:chExt cx="0" cy="0"/>
        </a:xfrm>
      </p:grpSpPr>
      <p:sp>
        <p:nvSpPr>
          <p:cNvPr id="110" name="Google Shape;110;p16"/>
          <p:cNvSpPr txBox="1">
            <a:spLocks noGrp="1"/>
          </p:cNvSpPr>
          <p:nvPr>
            <p:ph type="body" idx="1"/>
          </p:nvPr>
        </p:nvSpPr>
        <p:spPr>
          <a:xfrm>
            <a:off x="839789" y="1690690"/>
            <a:ext cx="5157787" cy="814385"/>
          </a:xfrm>
          <a:prstGeom prst="rect">
            <a:avLst/>
          </a:prstGeom>
          <a:noFill/>
          <a:ln>
            <a:noFill/>
          </a:ln>
        </p:spPr>
        <p:txBody>
          <a:bodyPr spcFirstLastPara="1" wrap="square" lIns="91425" tIns="45700" rIns="91425" bIns="45700" anchor="b" anchorCtr="0">
            <a:noAutofit/>
          </a:bodyPr>
          <a:lstStyle>
            <a:lvl1pPr marL="457200" marR="0" lvl="0" indent="-228600" algn="l">
              <a:lnSpc>
                <a:spcPct val="90000"/>
              </a:lnSpc>
              <a:spcBef>
                <a:spcPts val="1000"/>
              </a:spcBef>
              <a:spcAft>
                <a:spcPts val="0"/>
              </a:spcAft>
              <a:buClr>
                <a:schemeClr val="dk1"/>
              </a:buClr>
              <a:buSzPts val="2400"/>
              <a:buFont typeface="Arial"/>
              <a:buNone/>
              <a:defRPr sz="2400" b="1"/>
            </a:lvl1pPr>
            <a:lvl2pPr marL="914400" lvl="1" indent="-228600" algn="l">
              <a:lnSpc>
                <a:spcPct val="160000"/>
              </a:lnSpc>
              <a:spcBef>
                <a:spcPts val="1800"/>
              </a:spcBef>
              <a:spcAft>
                <a:spcPts val="0"/>
              </a:spcAft>
              <a:buClr>
                <a:schemeClr val="dk1"/>
              </a:buClr>
              <a:buSzPts val="2000"/>
              <a:buNone/>
              <a:defRPr sz="2000" b="1"/>
            </a:lvl2pPr>
            <a:lvl3pPr marL="1371600" lvl="2" indent="-228600" algn="l">
              <a:lnSpc>
                <a:spcPct val="100000"/>
              </a:lnSpc>
              <a:spcBef>
                <a:spcPts val="500"/>
              </a:spcBef>
              <a:spcAft>
                <a:spcPts val="0"/>
              </a:spcAft>
              <a:buClr>
                <a:schemeClr val="dk1"/>
              </a:buClr>
              <a:buSzPts val="1800"/>
              <a:buNone/>
              <a:defRPr sz="1800" b="1"/>
            </a:lvl3pPr>
            <a:lvl4pPr marL="1828800" lvl="3" indent="-228600" algn="l">
              <a:lnSpc>
                <a:spcPct val="10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1" name="Google Shape;111;p16"/>
          <p:cNvSpPr txBox="1">
            <a:spLocks noGrp="1"/>
          </p:cNvSpPr>
          <p:nvPr>
            <p:ph type="body" idx="2"/>
          </p:nvPr>
        </p:nvSpPr>
        <p:spPr>
          <a:xfrm>
            <a:off x="6172201" y="1690689"/>
            <a:ext cx="5183188" cy="814386"/>
          </a:xfrm>
          <a:prstGeom prst="rect">
            <a:avLst/>
          </a:prstGeom>
          <a:noFill/>
          <a:ln>
            <a:noFill/>
          </a:ln>
        </p:spPr>
        <p:txBody>
          <a:bodyPr spcFirstLastPara="1" wrap="square" lIns="91425" tIns="45700" rIns="91425" bIns="45700" anchor="b" anchorCtr="0">
            <a:noAutofit/>
          </a:bodyPr>
          <a:lstStyle>
            <a:lvl1pPr marL="457200" marR="0" lvl="0" indent="-228600" algn="l">
              <a:lnSpc>
                <a:spcPct val="90000"/>
              </a:lnSpc>
              <a:spcBef>
                <a:spcPts val="1000"/>
              </a:spcBef>
              <a:spcAft>
                <a:spcPts val="0"/>
              </a:spcAft>
              <a:buClr>
                <a:schemeClr val="dk1"/>
              </a:buClr>
              <a:buSzPts val="2400"/>
              <a:buFont typeface="Arial"/>
              <a:buNone/>
              <a:defRPr sz="2400" b="1"/>
            </a:lvl1pPr>
            <a:lvl2pPr marL="914400" lvl="1" indent="-228600" algn="l">
              <a:lnSpc>
                <a:spcPct val="160000"/>
              </a:lnSpc>
              <a:spcBef>
                <a:spcPts val="1800"/>
              </a:spcBef>
              <a:spcAft>
                <a:spcPts val="0"/>
              </a:spcAft>
              <a:buClr>
                <a:schemeClr val="dk1"/>
              </a:buClr>
              <a:buSzPts val="2000"/>
              <a:buNone/>
              <a:defRPr sz="2000" b="1"/>
            </a:lvl2pPr>
            <a:lvl3pPr marL="1371600" lvl="2" indent="-228600" algn="l">
              <a:lnSpc>
                <a:spcPct val="100000"/>
              </a:lnSpc>
              <a:spcBef>
                <a:spcPts val="500"/>
              </a:spcBef>
              <a:spcAft>
                <a:spcPts val="0"/>
              </a:spcAft>
              <a:buClr>
                <a:schemeClr val="dk1"/>
              </a:buClr>
              <a:buSzPts val="1800"/>
              <a:buNone/>
              <a:defRPr sz="1800" b="1"/>
            </a:lvl3pPr>
            <a:lvl4pPr marL="1828800" lvl="3" indent="-228600" algn="l">
              <a:lnSpc>
                <a:spcPct val="10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pic>
        <p:nvPicPr>
          <p:cNvPr id="112" name="Google Shape;112;p16"/>
          <p:cNvPicPr preferRelativeResize="0"/>
          <p:nvPr/>
        </p:nvPicPr>
        <p:blipFill rotWithShape="1">
          <a:blip r:embed="rId2">
            <a:alphaModFix/>
          </a:blip>
          <a:srcRect/>
          <a:stretch/>
        </p:blipFill>
        <p:spPr>
          <a:xfrm>
            <a:off x="0" y="6219190"/>
            <a:ext cx="12192000" cy="137160"/>
          </a:xfrm>
          <a:prstGeom prst="rect">
            <a:avLst/>
          </a:prstGeom>
          <a:noFill/>
          <a:ln>
            <a:noFill/>
          </a:ln>
        </p:spPr>
      </p:pic>
      <p:sp>
        <p:nvSpPr>
          <p:cNvPr id="113" name="Google Shape;113;p16"/>
          <p:cNvSpPr txBox="1">
            <a:spLocks noGrp="1"/>
          </p:cNvSpPr>
          <p:nvPr>
            <p:ph type="dt" idx="10"/>
          </p:nvPr>
        </p:nvSpPr>
        <p:spPr>
          <a:xfrm>
            <a:off x="838200" y="6356352"/>
            <a:ext cx="11430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000" b="1" i="0">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16"/>
          <p:cNvSpPr txBox="1">
            <a:spLocks noGrp="1"/>
          </p:cNvSpPr>
          <p:nvPr>
            <p:ph type="ftr" idx="11"/>
          </p:nvPr>
        </p:nvSpPr>
        <p:spPr>
          <a:xfrm>
            <a:off x="1981200" y="6356352"/>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000" b="1" i="0">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5" name="Google Shape;115;p16"/>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000" b="1" i="0">
                <a:solidFill>
                  <a:schemeClr val="accent1"/>
                </a:solidFill>
                <a:latin typeface="Arial"/>
                <a:ea typeface="Arial"/>
                <a:cs typeface="Arial"/>
                <a:sym typeface="Arial"/>
              </a:defRPr>
            </a:lvl1pPr>
            <a:lvl2pPr marL="0" lvl="1" indent="0" algn="r">
              <a:spcBef>
                <a:spcPts val="0"/>
              </a:spcBef>
              <a:buNone/>
              <a:defRPr sz="1000" b="1" i="0">
                <a:solidFill>
                  <a:schemeClr val="accent1"/>
                </a:solidFill>
                <a:latin typeface="Arial"/>
                <a:ea typeface="Arial"/>
                <a:cs typeface="Arial"/>
                <a:sym typeface="Arial"/>
              </a:defRPr>
            </a:lvl2pPr>
            <a:lvl3pPr marL="0" lvl="2" indent="0" algn="r">
              <a:spcBef>
                <a:spcPts val="0"/>
              </a:spcBef>
              <a:buNone/>
              <a:defRPr sz="1000" b="1" i="0">
                <a:solidFill>
                  <a:schemeClr val="accent1"/>
                </a:solidFill>
                <a:latin typeface="Arial"/>
                <a:ea typeface="Arial"/>
                <a:cs typeface="Arial"/>
                <a:sym typeface="Arial"/>
              </a:defRPr>
            </a:lvl3pPr>
            <a:lvl4pPr marL="0" lvl="3" indent="0" algn="r">
              <a:spcBef>
                <a:spcPts val="0"/>
              </a:spcBef>
              <a:buNone/>
              <a:defRPr sz="1000" b="1" i="0">
                <a:solidFill>
                  <a:schemeClr val="accent1"/>
                </a:solidFill>
                <a:latin typeface="Arial"/>
                <a:ea typeface="Arial"/>
                <a:cs typeface="Arial"/>
                <a:sym typeface="Arial"/>
              </a:defRPr>
            </a:lvl4pPr>
            <a:lvl5pPr marL="0" lvl="4" indent="0" algn="r">
              <a:spcBef>
                <a:spcPts val="0"/>
              </a:spcBef>
              <a:buNone/>
              <a:defRPr sz="1000" b="1" i="0">
                <a:solidFill>
                  <a:schemeClr val="accent1"/>
                </a:solidFill>
                <a:latin typeface="Arial"/>
                <a:ea typeface="Arial"/>
                <a:cs typeface="Arial"/>
                <a:sym typeface="Arial"/>
              </a:defRPr>
            </a:lvl5pPr>
            <a:lvl6pPr marL="0" lvl="5" indent="0" algn="r">
              <a:spcBef>
                <a:spcPts val="0"/>
              </a:spcBef>
              <a:buNone/>
              <a:defRPr sz="1000" b="1" i="0">
                <a:solidFill>
                  <a:schemeClr val="accent1"/>
                </a:solidFill>
                <a:latin typeface="Arial"/>
                <a:ea typeface="Arial"/>
                <a:cs typeface="Arial"/>
                <a:sym typeface="Arial"/>
              </a:defRPr>
            </a:lvl6pPr>
            <a:lvl7pPr marL="0" lvl="6" indent="0" algn="r">
              <a:spcBef>
                <a:spcPts val="0"/>
              </a:spcBef>
              <a:buNone/>
              <a:defRPr sz="1000" b="1" i="0">
                <a:solidFill>
                  <a:schemeClr val="accent1"/>
                </a:solidFill>
                <a:latin typeface="Arial"/>
                <a:ea typeface="Arial"/>
                <a:cs typeface="Arial"/>
                <a:sym typeface="Arial"/>
              </a:defRPr>
            </a:lvl7pPr>
            <a:lvl8pPr marL="0" lvl="7" indent="0" algn="r">
              <a:spcBef>
                <a:spcPts val="0"/>
              </a:spcBef>
              <a:buNone/>
              <a:defRPr sz="1000" b="1" i="0">
                <a:solidFill>
                  <a:schemeClr val="accent1"/>
                </a:solidFill>
                <a:latin typeface="Arial"/>
                <a:ea typeface="Arial"/>
                <a:cs typeface="Arial"/>
                <a:sym typeface="Arial"/>
              </a:defRPr>
            </a:lvl8pPr>
            <a:lvl9pPr marL="0" lvl="8" indent="0" algn="r">
              <a:spcBef>
                <a:spcPts val="0"/>
              </a:spcBef>
              <a:buNone/>
              <a:defRPr sz="1000" b="1" i="0">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116" name="Google Shape;116;p16"/>
          <p:cNvSpPr txBox="1">
            <a:spLocks noGrp="1"/>
          </p:cNvSpPr>
          <p:nvPr>
            <p:ph type="title"/>
          </p:nvPr>
        </p:nvSpPr>
        <p:spPr>
          <a:xfrm>
            <a:off x="838200" y="365124"/>
            <a:ext cx="8686800" cy="1325880"/>
          </a:xfrm>
          <a:prstGeom prst="rect">
            <a:avLst/>
          </a:prstGeom>
          <a:noFill/>
          <a:ln>
            <a:noFill/>
          </a:ln>
        </p:spPr>
        <p:txBody>
          <a:bodyPr spcFirstLastPara="1" wrap="square" lIns="91425" tIns="45700" rIns="91425" bIns="45700" anchor="b" anchorCtr="0">
            <a:noAutofit/>
          </a:bodyPr>
          <a:lstStyle>
            <a:lvl1pPr lvl="0" algn="l">
              <a:lnSpc>
                <a:spcPct val="244444"/>
              </a:lnSpc>
              <a:spcBef>
                <a:spcPts val="0"/>
              </a:spcBef>
              <a:spcAft>
                <a:spcPts val="0"/>
              </a:spcAft>
              <a:buClr>
                <a:srgbClr val="6D6B6B"/>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16"/>
          <p:cNvSpPr txBox="1">
            <a:spLocks noGrp="1"/>
          </p:cNvSpPr>
          <p:nvPr>
            <p:ph type="body" idx="3"/>
          </p:nvPr>
        </p:nvSpPr>
        <p:spPr>
          <a:xfrm>
            <a:off x="838200" y="2636811"/>
            <a:ext cx="5159375" cy="3399501"/>
          </a:xfrm>
          <a:prstGeom prst="rect">
            <a:avLst/>
          </a:prstGeom>
          <a:noFill/>
          <a:ln>
            <a:noFill/>
          </a:ln>
        </p:spPr>
        <p:txBody>
          <a:bodyPr spcFirstLastPara="1" wrap="square" lIns="91425" tIns="45700" rIns="91425" bIns="45700" anchor="t" anchorCtr="0">
            <a:noAutofit/>
          </a:bodyPr>
          <a:lstStyle>
            <a:lvl1pPr marL="457200" lvl="0" indent="-228600" algn="l">
              <a:lnSpc>
                <a:spcPct val="200000"/>
              </a:lnSpc>
              <a:spcBef>
                <a:spcPts val="1800"/>
              </a:spcBef>
              <a:spcAft>
                <a:spcPts val="0"/>
              </a:spcAft>
              <a:buClr>
                <a:schemeClr val="dk1"/>
              </a:buClr>
              <a:buSzPts val="1800"/>
              <a:buNone/>
              <a:defRPr/>
            </a:lvl1pPr>
            <a:lvl2pPr marL="914400" lvl="1" indent="-342900" algn="l">
              <a:lnSpc>
                <a:spcPct val="177777"/>
              </a:lnSpc>
              <a:spcBef>
                <a:spcPts val="1800"/>
              </a:spcBef>
              <a:spcAft>
                <a:spcPts val="0"/>
              </a:spcAft>
              <a:buClr>
                <a:schemeClr val="dk1"/>
              </a:buClr>
              <a:buSzPts val="1800"/>
              <a:buChar char="•"/>
              <a:defRPr/>
            </a:lvl2pPr>
            <a:lvl3pPr marL="1371600" lvl="2" indent="-342900" algn="l">
              <a:lnSpc>
                <a:spcPct val="100000"/>
              </a:lnSpc>
              <a:spcBef>
                <a:spcPts val="500"/>
              </a:spcBef>
              <a:spcAft>
                <a:spcPts val="0"/>
              </a:spcAft>
              <a:buClr>
                <a:schemeClr val="dk1"/>
              </a:buClr>
              <a:buSzPts val="1800"/>
              <a:buChar char="•"/>
              <a:defRPr/>
            </a:lvl3pPr>
            <a:lvl4pPr marL="1828800" lvl="3" indent="-342900" algn="l">
              <a:lnSpc>
                <a:spcPct val="10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8" name="Google Shape;118;p16"/>
          <p:cNvSpPr txBox="1">
            <a:spLocks noGrp="1"/>
          </p:cNvSpPr>
          <p:nvPr>
            <p:ph type="body" idx="4"/>
          </p:nvPr>
        </p:nvSpPr>
        <p:spPr>
          <a:xfrm>
            <a:off x="6194426" y="2635948"/>
            <a:ext cx="5159375" cy="3399501"/>
          </a:xfrm>
          <a:prstGeom prst="rect">
            <a:avLst/>
          </a:prstGeom>
          <a:noFill/>
          <a:ln>
            <a:noFill/>
          </a:ln>
        </p:spPr>
        <p:txBody>
          <a:bodyPr spcFirstLastPara="1" wrap="square" lIns="91425" tIns="45700" rIns="91425" bIns="45700" anchor="t" anchorCtr="0">
            <a:noAutofit/>
          </a:bodyPr>
          <a:lstStyle>
            <a:lvl1pPr marL="457200" lvl="0" indent="-228600" algn="l">
              <a:lnSpc>
                <a:spcPct val="200000"/>
              </a:lnSpc>
              <a:spcBef>
                <a:spcPts val="1800"/>
              </a:spcBef>
              <a:spcAft>
                <a:spcPts val="0"/>
              </a:spcAft>
              <a:buClr>
                <a:schemeClr val="dk1"/>
              </a:buClr>
              <a:buSzPts val="1800"/>
              <a:buNone/>
              <a:defRPr/>
            </a:lvl1pPr>
            <a:lvl2pPr marL="914400" lvl="1" indent="-342900" algn="l">
              <a:lnSpc>
                <a:spcPct val="177777"/>
              </a:lnSpc>
              <a:spcBef>
                <a:spcPts val="1800"/>
              </a:spcBef>
              <a:spcAft>
                <a:spcPts val="0"/>
              </a:spcAft>
              <a:buClr>
                <a:schemeClr val="dk1"/>
              </a:buClr>
              <a:buSzPts val="1800"/>
              <a:buChar char="•"/>
              <a:defRPr/>
            </a:lvl2pPr>
            <a:lvl3pPr marL="1371600" lvl="2" indent="-342900" algn="l">
              <a:lnSpc>
                <a:spcPct val="100000"/>
              </a:lnSpc>
              <a:spcBef>
                <a:spcPts val="500"/>
              </a:spcBef>
              <a:spcAft>
                <a:spcPts val="0"/>
              </a:spcAft>
              <a:buClr>
                <a:schemeClr val="dk1"/>
              </a:buClr>
              <a:buSzPts val="1800"/>
              <a:buChar char="•"/>
              <a:defRPr/>
            </a:lvl3pPr>
            <a:lvl4pPr marL="1828800" lvl="3" indent="-342900" algn="l">
              <a:lnSpc>
                <a:spcPct val="10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19" name="Google Shape;119;p16"/>
          <p:cNvPicPr preferRelativeResize="0"/>
          <p:nvPr/>
        </p:nvPicPr>
        <p:blipFill rotWithShape="1">
          <a:blip r:embed="rId3">
            <a:alphaModFix/>
          </a:blip>
          <a:srcRect/>
          <a:stretch/>
        </p:blipFill>
        <p:spPr>
          <a:xfrm>
            <a:off x="10091637" y="865401"/>
            <a:ext cx="1262163" cy="742177"/>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spTree>
      <p:nvGrpSpPr>
        <p:cNvPr id="1" name="Shape 120"/>
        <p:cNvGrpSpPr/>
        <p:nvPr/>
      </p:nvGrpSpPr>
      <p:grpSpPr>
        <a:xfrm>
          <a:off x="0" y="0"/>
          <a:ext cx="0" cy="0"/>
          <a:chOff x="0" y="0"/>
          <a:chExt cx="0" cy="0"/>
        </a:xfrm>
      </p:grpSpPr>
      <p:sp>
        <p:nvSpPr>
          <p:cNvPr id="121" name="Google Shape;121;p17"/>
          <p:cNvSpPr txBox="1">
            <a:spLocks noGrp="1"/>
          </p:cNvSpPr>
          <p:nvPr>
            <p:ph type="body" idx="1"/>
          </p:nvPr>
        </p:nvSpPr>
        <p:spPr>
          <a:xfrm>
            <a:off x="838201" y="1825626"/>
            <a:ext cx="7164388" cy="4203996"/>
          </a:xfrm>
          <a:prstGeom prst="rect">
            <a:avLst/>
          </a:prstGeom>
          <a:noFill/>
          <a:ln>
            <a:noFill/>
          </a:ln>
        </p:spPr>
        <p:txBody>
          <a:bodyPr spcFirstLastPara="1" wrap="square" lIns="91425" tIns="45700" rIns="91425" bIns="45700" anchor="t" anchorCtr="0">
            <a:noAutofit/>
          </a:bodyPr>
          <a:lstStyle>
            <a:lvl1pPr marL="457200" lvl="0" indent="-228600" algn="l">
              <a:lnSpc>
                <a:spcPct val="128571"/>
              </a:lnSpc>
              <a:spcBef>
                <a:spcPts val="1800"/>
              </a:spcBef>
              <a:spcAft>
                <a:spcPts val="0"/>
              </a:spcAft>
              <a:buClr>
                <a:schemeClr val="dk1"/>
              </a:buClr>
              <a:buSzPts val="2800"/>
              <a:buNone/>
              <a:defRPr sz="2800"/>
            </a:lvl1pPr>
            <a:lvl2pPr marL="914400" lvl="1" indent="-406400" algn="l">
              <a:lnSpc>
                <a:spcPct val="114285"/>
              </a:lnSpc>
              <a:spcBef>
                <a:spcPts val="1800"/>
              </a:spcBef>
              <a:spcAft>
                <a:spcPts val="0"/>
              </a:spcAft>
              <a:buClr>
                <a:schemeClr val="dk1"/>
              </a:buClr>
              <a:buSzPts val="2800"/>
              <a:buChar char="•"/>
              <a:defRPr sz="2800"/>
            </a:lvl2pPr>
            <a:lvl3pPr marL="1371600" lvl="2" indent="-355600" algn="l">
              <a:lnSpc>
                <a:spcPct val="100000"/>
              </a:lnSpc>
              <a:spcBef>
                <a:spcPts val="500"/>
              </a:spcBef>
              <a:spcAft>
                <a:spcPts val="0"/>
              </a:spcAft>
              <a:buClr>
                <a:schemeClr val="dk1"/>
              </a:buClr>
              <a:buSzPts val="2000"/>
              <a:buChar char="•"/>
              <a:defRPr sz="2000"/>
            </a:lvl3pPr>
            <a:lvl4pPr marL="1828800" lvl="3" indent="-342900" algn="l">
              <a:lnSpc>
                <a:spcPct val="100000"/>
              </a:lnSpc>
              <a:spcBef>
                <a:spcPts val="500"/>
              </a:spcBef>
              <a:spcAft>
                <a:spcPts val="0"/>
              </a:spcAft>
              <a:buClr>
                <a:schemeClr val="dk1"/>
              </a:buClr>
              <a:buSzPts val="1800"/>
              <a:buChar char="•"/>
              <a:defRPr sz="18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22" name="Google Shape;122;p17"/>
          <p:cNvSpPr txBox="1">
            <a:spLocks noGrp="1"/>
          </p:cNvSpPr>
          <p:nvPr>
            <p:ph type="title"/>
          </p:nvPr>
        </p:nvSpPr>
        <p:spPr>
          <a:xfrm>
            <a:off x="838200" y="365124"/>
            <a:ext cx="8686800" cy="1325880"/>
          </a:xfrm>
          <a:prstGeom prst="rect">
            <a:avLst/>
          </a:prstGeom>
          <a:noFill/>
          <a:ln>
            <a:noFill/>
          </a:ln>
        </p:spPr>
        <p:txBody>
          <a:bodyPr spcFirstLastPara="1" wrap="square" lIns="91425" tIns="45700" rIns="91425" bIns="45700" anchor="b" anchorCtr="0">
            <a:noAutofit/>
          </a:bodyPr>
          <a:lstStyle>
            <a:lvl1pPr lvl="0" algn="l">
              <a:lnSpc>
                <a:spcPct val="244444"/>
              </a:lnSpc>
              <a:spcBef>
                <a:spcPts val="0"/>
              </a:spcBef>
              <a:spcAft>
                <a:spcPts val="0"/>
              </a:spcAft>
              <a:buClr>
                <a:srgbClr val="6D6B6B"/>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23" name="Google Shape;123;p17"/>
          <p:cNvPicPr preferRelativeResize="0"/>
          <p:nvPr/>
        </p:nvPicPr>
        <p:blipFill rotWithShape="1">
          <a:blip r:embed="rId2">
            <a:alphaModFix/>
          </a:blip>
          <a:srcRect/>
          <a:stretch/>
        </p:blipFill>
        <p:spPr>
          <a:xfrm>
            <a:off x="0" y="6219190"/>
            <a:ext cx="12192000" cy="137160"/>
          </a:xfrm>
          <a:prstGeom prst="rect">
            <a:avLst/>
          </a:prstGeom>
          <a:noFill/>
          <a:ln>
            <a:noFill/>
          </a:ln>
        </p:spPr>
      </p:pic>
      <p:sp>
        <p:nvSpPr>
          <p:cNvPr id="124" name="Google Shape;124;p17"/>
          <p:cNvSpPr txBox="1">
            <a:spLocks noGrp="1"/>
          </p:cNvSpPr>
          <p:nvPr>
            <p:ph type="dt" idx="10"/>
          </p:nvPr>
        </p:nvSpPr>
        <p:spPr>
          <a:xfrm>
            <a:off x="838200" y="6356352"/>
            <a:ext cx="11430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000" b="1" i="0">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17"/>
          <p:cNvSpPr txBox="1">
            <a:spLocks noGrp="1"/>
          </p:cNvSpPr>
          <p:nvPr>
            <p:ph type="ftr" idx="11"/>
          </p:nvPr>
        </p:nvSpPr>
        <p:spPr>
          <a:xfrm>
            <a:off x="1981200" y="6356352"/>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000" b="1" i="0">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17"/>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000" b="1" i="0">
                <a:solidFill>
                  <a:schemeClr val="accent1"/>
                </a:solidFill>
                <a:latin typeface="Arial"/>
                <a:ea typeface="Arial"/>
                <a:cs typeface="Arial"/>
                <a:sym typeface="Arial"/>
              </a:defRPr>
            </a:lvl1pPr>
            <a:lvl2pPr marL="0" lvl="1" indent="0" algn="r">
              <a:spcBef>
                <a:spcPts val="0"/>
              </a:spcBef>
              <a:buNone/>
              <a:defRPr sz="1000" b="1" i="0">
                <a:solidFill>
                  <a:schemeClr val="accent1"/>
                </a:solidFill>
                <a:latin typeface="Arial"/>
                <a:ea typeface="Arial"/>
                <a:cs typeface="Arial"/>
                <a:sym typeface="Arial"/>
              </a:defRPr>
            </a:lvl2pPr>
            <a:lvl3pPr marL="0" lvl="2" indent="0" algn="r">
              <a:spcBef>
                <a:spcPts val="0"/>
              </a:spcBef>
              <a:buNone/>
              <a:defRPr sz="1000" b="1" i="0">
                <a:solidFill>
                  <a:schemeClr val="accent1"/>
                </a:solidFill>
                <a:latin typeface="Arial"/>
                <a:ea typeface="Arial"/>
                <a:cs typeface="Arial"/>
                <a:sym typeface="Arial"/>
              </a:defRPr>
            </a:lvl3pPr>
            <a:lvl4pPr marL="0" lvl="3" indent="0" algn="r">
              <a:spcBef>
                <a:spcPts val="0"/>
              </a:spcBef>
              <a:buNone/>
              <a:defRPr sz="1000" b="1" i="0">
                <a:solidFill>
                  <a:schemeClr val="accent1"/>
                </a:solidFill>
                <a:latin typeface="Arial"/>
                <a:ea typeface="Arial"/>
                <a:cs typeface="Arial"/>
                <a:sym typeface="Arial"/>
              </a:defRPr>
            </a:lvl4pPr>
            <a:lvl5pPr marL="0" lvl="4" indent="0" algn="r">
              <a:spcBef>
                <a:spcPts val="0"/>
              </a:spcBef>
              <a:buNone/>
              <a:defRPr sz="1000" b="1" i="0">
                <a:solidFill>
                  <a:schemeClr val="accent1"/>
                </a:solidFill>
                <a:latin typeface="Arial"/>
                <a:ea typeface="Arial"/>
                <a:cs typeface="Arial"/>
                <a:sym typeface="Arial"/>
              </a:defRPr>
            </a:lvl5pPr>
            <a:lvl6pPr marL="0" lvl="5" indent="0" algn="r">
              <a:spcBef>
                <a:spcPts val="0"/>
              </a:spcBef>
              <a:buNone/>
              <a:defRPr sz="1000" b="1" i="0">
                <a:solidFill>
                  <a:schemeClr val="accent1"/>
                </a:solidFill>
                <a:latin typeface="Arial"/>
                <a:ea typeface="Arial"/>
                <a:cs typeface="Arial"/>
                <a:sym typeface="Arial"/>
              </a:defRPr>
            </a:lvl6pPr>
            <a:lvl7pPr marL="0" lvl="6" indent="0" algn="r">
              <a:spcBef>
                <a:spcPts val="0"/>
              </a:spcBef>
              <a:buNone/>
              <a:defRPr sz="1000" b="1" i="0">
                <a:solidFill>
                  <a:schemeClr val="accent1"/>
                </a:solidFill>
                <a:latin typeface="Arial"/>
                <a:ea typeface="Arial"/>
                <a:cs typeface="Arial"/>
                <a:sym typeface="Arial"/>
              </a:defRPr>
            </a:lvl7pPr>
            <a:lvl8pPr marL="0" lvl="7" indent="0" algn="r">
              <a:spcBef>
                <a:spcPts val="0"/>
              </a:spcBef>
              <a:buNone/>
              <a:defRPr sz="1000" b="1" i="0">
                <a:solidFill>
                  <a:schemeClr val="accent1"/>
                </a:solidFill>
                <a:latin typeface="Arial"/>
                <a:ea typeface="Arial"/>
                <a:cs typeface="Arial"/>
                <a:sym typeface="Arial"/>
              </a:defRPr>
            </a:lvl8pPr>
            <a:lvl9pPr marL="0" lvl="8" indent="0" algn="r">
              <a:spcBef>
                <a:spcPts val="0"/>
              </a:spcBef>
              <a:buNone/>
              <a:defRPr sz="1000" b="1" i="0">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127" name="Google Shape;127;p17"/>
          <p:cNvPicPr preferRelativeResize="0"/>
          <p:nvPr/>
        </p:nvPicPr>
        <p:blipFill rotWithShape="1">
          <a:blip r:embed="rId3">
            <a:alphaModFix/>
          </a:blip>
          <a:srcRect/>
          <a:stretch/>
        </p:blipFill>
        <p:spPr>
          <a:xfrm>
            <a:off x="10091637" y="865401"/>
            <a:ext cx="1262163" cy="742177"/>
          </a:xfrm>
          <a:prstGeom prst="rect">
            <a:avLst/>
          </a:prstGeom>
          <a:noFill/>
          <a:ln>
            <a:noFill/>
          </a:ln>
        </p:spPr>
      </p:pic>
      <p:sp>
        <p:nvSpPr>
          <p:cNvPr id="128" name="Google Shape;128;p17"/>
          <p:cNvSpPr txBox="1">
            <a:spLocks noGrp="1"/>
          </p:cNvSpPr>
          <p:nvPr>
            <p:ph type="body" idx="2"/>
          </p:nvPr>
        </p:nvSpPr>
        <p:spPr>
          <a:xfrm>
            <a:off x="8153400" y="1825626"/>
            <a:ext cx="3200400" cy="4203997"/>
          </a:xfrm>
          <a:prstGeom prst="rect">
            <a:avLst/>
          </a:prstGeom>
          <a:noFill/>
          <a:ln>
            <a:noFill/>
          </a:ln>
        </p:spPr>
        <p:txBody>
          <a:bodyPr spcFirstLastPara="1" wrap="square" lIns="91425" tIns="137150" rIns="91425" bIns="45700" anchor="t" anchorCtr="0">
            <a:noAutofit/>
          </a:bodyPr>
          <a:lstStyle>
            <a:lvl1pPr marL="457200" marR="0" lvl="0" indent="-228600" algn="l">
              <a:lnSpc>
                <a:spcPct val="120000"/>
              </a:lnSpc>
              <a:spcBef>
                <a:spcPts val="1000"/>
              </a:spcBef>
              <a:spcAft>
                <a:spcPts val="0"/>
              </a:spcAft>
              <a:buClr>
                <a:schemeClr val="dk1"/>
              </a:buClr>
              <a:buSzPts val="2000"/>
              <a:buFont typeface="Arial"/>
              <a:buNone/>
              <a:defRPr sz="2000" b="0"/>
            </a:lvl1pPr>
            <a:lvl2pPr marL="914400" lvl="1" indent="-228600" algn="l">
              <a:lnSpc>
                <a:spcPct val="228571"/>
              </a:lnSpc>
              <a:spcBef>
                <a:spcPts val="1800"/>
              </a:spcBef>
              <a:spcAft>
                <a:spcPts val="0"/>
              </a:spcAft>
              <a:buClr>
                <a:schemeClr val="dk1"/>
              </a:buClr>
              <a:buSzPts val="1400"/>
              <a:buNone/>
              <a:defRPr sz="1400"/>
            </a:lvl2pPr>
            <a:lvl3pPr marL="1371600" lvl="2" indent="-228600" algn="l">
              <a:lnSpc>
                <a:spcPct val="100000"/>
              </a:lnSpc>
              <a:spcBef>
                <a:spcPts val="500"/>
              </a:spcBef>
              <a:spcAft>
                <a:spcPts val="0"/>
              </a:spcAft>
              <a:buClr>
                <a:schemeClr val="dk1"/>
              </a:buClr>
              <a:buSzPts val="1200"/>
              <a:buNone/>
              <a:defRPr sz="1200"/>
            </a:lvl3pPr>
            <a:lvl4pPr marL="1828800" lvl="3" indent="-228600" algn="l">
              <a:lnSpc>
                <a:spcPct val="10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Picture Slide">
  <p:cSld name="Big Picture Slide">
    <p:spTree>
      <p:nvGrpSpPr>
        <p:cNvPr id="1" name="Shape 138"/>
        <p:cNvGrpSpPr/>
        <p:nvPr/>
      </p:nvGrpSpPr>
      <p:grpSpPr>
        <a:xfrm>
          <a:off x="0" y="0"/>
          <a:ext cx="0" cy="0"/>
          <a:chOff x="0" y="0"/>
          <a:chExt cx="0" cy="0"/>
        </a:xfrm>
      </p:grpSpPr>
      <p:sp>
        <p:nvSpPr>
          <p:cNvPr id="139" name="Google Shape;139;p19"/>
          <p:cNvSpPr/>
          <p:nvPr/>
        </p:nvSpPr>
        <p:spPr>
          <a:xfrm>
            <a:off x="1" y="433953"/>
            <a:ext cx="12192000" cy="5595668"/>
          </a:xfrm>
          <a:prstGeom prst="rect">
            <a:avLst/>
          </a:prstGeom>
          <a:solidFill>
            <a:schemeClr val="lt2">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40" name="Google Shape;140;p19"/>
          <p:cNvPicPr preferRelativeResize="0"/>
          <p:nvPr/>
        </p:nvPicPr>
        <p:blipFill rotWithShape="1">
          <a:blip r:embed="rId2">
            <a:alphaModFix/>
          </a:blip>
          <a:srcRect/>
          <a:stretch/>
        </p:blipFill>
        <p:spPr>
          <a:xfrm>
            <a:off x="0" y="6219190"/>
            <a:ext cx="12192000" cy="137160"/>
          </a:xfrm>
          <a:prstGeom prst="rect">
            <a:avLst/>
          </a:prstGeom>
          <a:noFill/>
          <a:ln>
            <a:noFill/>
          </a:ln>
        </p:spPr>
      </p:pic>
      <p:sp>
        <p:nvSpPr>
          <p:cNvPr id="141" name="Google Shape;141;p19"/>
          <p:cNvSpPr txBox="1">
            <a:spLocks noGrp="1"/>
          </p:cNvSpPr>
          <p:nvPr>
            <p:ph type="dt" idx="10"/>
          </p:nvPr>
        </p:nvSpPr>
        <p:spPr>
          <a:xfrm>
            <a:off x="838200" y="6356352"/>
            <a:ext cx="11430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000" b="1" i="0">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2" name="Google Shape;142;p19"/>
          <p:cNvSpPr txBox="1">
            <a:spLocks noGrp="1"/>
          </p:cNvSpPr>
          <p:nvPr>
            <p:ph type="ftr" idx="11"/>
          </p:nvPr>
        </p:nvSpPr>
        <p:spPr>
          <a:xfrm>
            <a:off x="1981200" y="6356352"/>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000" b="1" i="0">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3" name="Google Shape;143;p19"/>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000" b="1" i="0">
                <a:solidFill>
                  <a:schemeClr val="accent1"/>
                </a:solidFill>
                <a:latin typeface="Arial"/>
                <a:ea typeface="Arial"/>
                <a:cs typeface="Arial"/>
                <a:sym typeface="Arial"/>
              </a:defRPr>
            </a:lvl1pPr>
            <a:lvl2pPr marL="0" lvl="1" indent="0" algn="r">
              <a:spcBef>
                <a:spcPts val="0"/>
              </a:spcBef>
              <a:buNone/>
              <a:defRPr sz="1000" b="1" i="0">
                <a:solidFill>
                  <a:schemeClr val="accent1"/>
                </a:solidFill>
                <a:latin typeface="Arial"/>
                <a:ea typeface="Arial"/>
                <a:cs typeface="Arial"/>
                <a:sym typeface="Arial"/>
              </a:defRPr>
            </a:lvl2pPr>
            <a:lvl3pPr marL="0" lvl="2" indent="0" algn="r">
              <a:spcBef>
                <a:spcPts val="0"/>
              </a:spcBef>
              <a:buNone/>
              <a:defRPr sz="1000" b="1" i="0">
                <a:solidFill>
                  <a:schemeClr val="accent1"/>
                </a:solidFill>
                <a:latin typeface="Arial"/>
                <a:ea typeface="Arial"/>
                <a:cs typeface="Arial"/>
                <a:sym typeface="Arial"/>
              </a:defRPr>
            </a:lvl3pPr>
            <a:lvl4pPr marL="0" lvl="3" indent="0" algn="r">
              <a:spcBef>
                <a:spcPts val="0"/>
              </a:spcBef>
              <a:buNone/>
              <a:defRPr sz="1000" b="1" i="0">
                <a:solidFill>
                  <a:schemeClr val="accent1"/>
                </a:solidFill>
                <a:latin typeface="Arial"/>
                <a:ea typeface="Arial"/>
                <a:cs typeface="Arial"/>
                <a:sym typeface="Arial"/>
              </a:defRPr>
            </a:lvl4pPr>
            <a:lvl5pPr marL="0" lvl="4" indent="0" algn="r">
              <a:spcBef>
                <a:spcPts val="0"/>
              </a:spcBef>
              <a:buNone/>
              <a:defRPr sz="1000" b="1" i="0">
                <a:solidFill>
                  <a:schemeClr val="accent1"/>
                </a:solidFill>
                <a:latin typeface="Arial"/>
                <a:ea typeface="Arial"/>
                <a:cs typeface="Arial"/>
                <a:sym typeface="Arial"/>
              </a:defRPr>
            </a:lvl5pPr>
            <a:lvl6pPr marL="0" lvl="5" indent="0" algn="r">
              <a:spcBef>
                <a:spcPts val="0"/>
              </a:spcBef>
              <a:buNone/>
              <a:defRPr sz="1000" b="1" i="0">
                <a:solidFill>
                  <a:schemeClr val="accent1"/>
                </a:solidFill>
                <a:latin typeface="Arial"/>
                <a:ea typeface="Arial"/>
                <a:cs typeface="Arial"/>
                <a:sym typeface="Arial"/>
              </a:defRPr>
            </a:lvl6pPr>
            <a:lvl7pPr marL="0" lvl="6" indent="0" algn="r">
              <a:spcBef>
                <a:spcPts val="0"/>
              </a:spcBef>
              <a:buNone/>
              <a:defRPr sz="1000" b="1" i="0">
                <a:solidFill>
                  <a:schemeClr val="accent1"/>
                </a:solidFill>
                <a:latin typeface="Arial"/>
                <a:ea typeface="Arial"/>
                <a:cs typeface="Arial"/>
                <a:sym typeface="Arial"/>
              </a:defRPr>
            </a:lvl7pPr>
            <a:lvl8pPr marL="0" lvl="7" indent="0" algn="r">
              <a:spcBef>
                <a:spcPts val="0"/>
              </a:spcBef>
              <a:buNone/>
              <a:defRPr sz="1000" b="1" i="0">
                <a:solidFill>
                  <a:schemeClr val="accent1"/>
                </a:solidFill>
                <a:latin typeface="Arial"/>
                <a:ea typeface="Arial"/>
                <a:cs typeface="Arial"/>
                <a:sym typeface="Arial"/>
              </a:defRPr>
            </a:lvl8pPr>
            <a:lvl9pPr marL="0" lvl="8" indent="0" algn="r">
              <a:spcBef>
                <a:spcPts val="0"/>
              </a:spcBef>
              <a:buNone/>
              <a:defRPr sz="1000" b="1" i="0">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144" name="Google Shape;144;p19"/>
          <p:cNvSpPr>
            <a:spLocks noGrp="1"/>
          </p:cNvSpPr>
          <p:nvPr>
            <p:ph type="pic" idx="2"/>
          </p:nvPr>
        </p:nvSpPr>
        <p:spPr>
          <a:xfrm>
            <a:off x="0" y="433955"/>
            <a:ext cx="12192000" cy="5595669"/>
          </a:xfrm>
          <a:prstGeom prst="rect">
            <a:avLst/>
          </a:prstGeom>
          <a:noFill/>
          <a:ln>
            <a:noFill/>
          </a:ln>
        </p:spPr>
        <p:txBody>
          <a:bodyPr spcFirstLastPara="1" wrap="square" lIns="91425" tIns="45700" rIns="91425" bIns="45700" anchor="t" anchorCtr="0">
            <a:noAutofit/>
          </a:bodyPr>
          <a:lstStyle>
            <a:lvl1pPr marR="0" lvl="0" algn="l" rtl="0">
              <a:lnSpc>
                <a:spcPct val="112500"/>
              </a:lnSpc>
              <a:spcBef>
                <a:spcPts val="180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marR="0" lvl="1" algn="l" rtl="0">
              <a:lnSpc>
                <a:spcPct val="114285"/>
              </a:lnSpc>
              <a:spcBef>
                <a:spcPts val="180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lnSpc>
                <a:spcPct val="10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losing Sign-off">
  <p:cSld name="Closing Sign-off">
    <p:spTree>
      <p:nvGrpSpPr>
        <p:cNvPr id="1" name="Shape 145"/>
        <p:cNvGrpSpPr/>
        <p:nvPr/>
      </p:nvGrpSpPr>
      <p:grpSpPr>
        <a:xfrm>
          <a:off x="0" y="0"/>
          <a:ext cx="0" cy="0"/>
          <a:chOff x="0" y="0"/>
          <a:chExt cx="0" cy="0"/>
        </a:xfrm>
      </p:grpSpPr>
      <p:sp>
        <p:nvSpPr>
          <p:cNvPr id="146" name="Google Shape;146;p20"/>
          <p:cNvSpPr/>
          <p:nvPr/>
        </p:nvSpPr>
        <p:spPr>
          <a:xfrm>
            <a:off x="1" y="433953"/>
            <a:ext cx="12192000" cy="5595668"/>
          </a:xfrm>
          <a:prstGeom prst="rect">
            <a:avLst/>
          </a:prstGeom>
          <a:solidFill>
            <a:schemeClr val="lt2">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47" name="Google Shape;147;p20"/>
          <p:cNvSpPr txBox="1">
            <a:spLocks noGrp="1"/>
          </p:cNvSpPr>
          <p:nvPr>
            <p:ph type="ctrTitle"/>
          </p:nvPr>
        </p:nvSpPr>
        <p:spPr>
          <a:xfrm>
            <a:off x="1524000" y="2652653"/>
            <a:ext cx="9144000" cy="1552699"/>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rgbClr val="6D6B6B"/>
              </a:buClr>
              <a:buSzPts val="4400"/>
              <a:buFont typeface="Arial Black"/>
              <a:buNone/>
              <a:defRPr sz="4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48" name="Google Shape;148;p20"/>
          <p:cNvPicPr preferRelativeResize="0"/>
          <p:nvPr/>
        </p:nvPicPr>
        <p:blipFill rotWithShape="1">
          <a:blip r:embed="rId2">
            <a:alphaModFix/>
          </a:blip>
          <a:srcRect/>
          <a:stretch/>
        </p:blipFill>
        <p:spPr>
          <a:xfrm>
            <a:off x="0" y="6212501"/>
            <a:ext cx="12192000" cy="137160"/>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1_Comparison" type="twoTxTwoObj">
  <p:cSld name="TWO_OBJECTS_WITH_TEXT">
    <p:spTree>
      <p:nvGrpSpPr>
        <p:cNvPr id="1" name="Shape 156"/>
        <p:cNvGrpSpPr/>
        <p:nvPr/>
      </p:nvGrpSpPr>
      <p:grpSpPr>
        <a:xfrm>
          <a:off x="0" y="0"/>
          <a:ext cx="0" cy="0"/>
          <a:chOff x="0" y="0"/>
          <a:chExt cx="0" cy="0"/>
        </a:xfrm>
      </p:grpSpPr>
      <p:sp>
        <p:nvSpPr>
          <p:cNvPr id="157" name="Google Shape;157;p23"/>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rgbClr val="6D6B6B"/>
              </a:buClr>
              <a:buSzPts val="44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8" name="Google Shape;158;p23"/>
          <p:cNvSpPr txBox="1">
            <a:spLocks noGrp="1"/>
          </p:cNvSpPr>
          <p:nvPr>
            <p:ph type="body" idx="1"/>
          </p:nvPr>
        </p:nvSpPr>
        <p:spPr>
          <a:xfrm>
            <a:off x="609600" y="1535113"/>
            <a:ext cx="5386917" cy="639762"/>
          </a:xfrm>
          <a:prstGeom prst="rect">
            <a:avLst/>
          </a:prstGeom>
          <a:noFill/>
          <a:ln>
            <a:noFill/>
          </a:ln>
        </p:spPr>
        <p:txBody>
          <a:bodyPr spcFirstLastPara="1" wrap="square" lIns="91425" tIns="45700" rIns="91425" bIns="45700" anchor="b" anchorCtr="0">
            <a:noAutofit/>
          </a:bodyPr>
          <a:lstStyle>
            <a:lvl1pPr marL="457200" lvl="0" indent="-228600" algn="l">
              <a:lnSpc>
                <a:spcPct val="150000"/>
              </a:lnSpc>
              <a:spcBef>
                <a:spcPts val="1800"/>
              </a:spcBef>
              <a:spcAft>
                <a:spcPts val="0"/>
              </a:spcAft>
              <a:buClr>
                <a:schemeClr val="dk1"/>
              </a:buClr>
              <a:buSzPts val="2400"/>
              <a:buNone/>
              <a:defRPr sz="2400" b="1"/>
            </a:lvl1pPr>
            <a:lvl2pPr marL="914400" lvl="1" indent="-228600" algn="l">
              <a:lnSpc>
                <a:spcPct val="160000"/>
              </a:lnSpc>
              <a:spcBef>
                <a:spcPts val="1800"/>
              </a:spcBef>
              <a:spcAft>
                <a:spcPts val="0"/>
              </a:spcAft>
              <a:buClr>
                <a:schemeClr val="dk1"/>
              </a:buClr>
              <a:buSzPts val="2000"/>
              <a:buNone/>
              <a:defRPr sz="2000" b="1"/>
            </a:lvl2pPr>
            <a:lvl3pPr marL="1371600" lvl="2" indent="-228600" algn="l">
              <a:lnSpc>
                <a:spcPct val="100000"/>
              </a:lnSpc>
              <a:spcBef>
                <a:spcPts val="500"/>
              </a:spcBef>
              <a:spcAft>
                <a:spcPts val="0"/>
              </a:spcAft>
              <a:buClr>
                <a:schemeClr val="dk1"/>
              </a:buClr>
              <a:buSzPts val="1800"/>
              <a:buNone/>
              <a:defRPr sz="1800" b="1"/>
            </a:lvl3pPr>
            <a:lvl4pPr marL="1828800" lvl="3" indent="-228600" algn="l">
              <a:lnSpc>
                <a:spcPct val="10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59" name="Google Shape;159;p23"/>
          <p:cNvSpPr txBox="1">
            <a:spLocks noGrp="1"/>
          </p:cNvSpPr>
          <p:nvPr>
            <p:ph type="body" idx="2"/>
          </p:nvPr>
        </p:nvSpPr>
        <p:spPr>
          <a:xfrm>
            <a:off x="609600" y="2174875"/>
            <a:ext cx="5386917" cy="3951288"/>
          </a:xfrm>
          <a:prstGeom prst="rect">
            <a:avLst/>
          </a:prstGeom>
          <a:noFill/>
          <a:ln>
            <a:noFill/>
          </a:ln>
        </p:spPr>
        <p:txBody>
          <a:bodyPr spcFirstLastPara="1" wrap="square" lIns="91425" tIns="45700" rIns="91425" bIns="45700" anchor="t" anchorCtr="0">
            <a:noAutofit/>
          </a:bodyPr>
          <a:lstStyle>
            <a:lvl1pPr marL="457200" lvl="0" indent="-228600" algn="l">
              <a:lnSpc>
                <a:spcPct val="150000"/>
              </a:lnSpc>
              <a:spcBef>
                <a:spcPts val="1800"/>
              </a:spcBef>
              <a:spcAft>
                <a:spcPts val="0"/>
              </a:spcAft>
              <a:buClr>
                <a:schemeClr val="dk1"/>
              </a:buClr>
              <a:buSzPts val="2400"/>
              <a:buNone/>
              <a:defRPr sz="2400"/>
            </a:lvl1pPr>
            <a:lvl2pPr marL="914400" lvl="1" indent="-355600" algn="l">
              <a:lnSpc>
                <a:spcPct val="160000"/>
              </a:lnSpc>
              <a:spcBef>
                <a:spcPts val="1800"/>
              </a:spcBef>
              <a:spcAft>
                <a:spcPts val="0"/>
              </a:spcAft>
              <a:buClr>
                <a:schemeClr val="dk1"/>
              </a:buClr>
              <a:buSzPts val="2000"/>
              <a:buChar char="•"/>
              <a:defRPr sz="2000"/>
            </a:lvl2pPr>
            <a:lvl3pPr marL="1371600" lvl="2" indent="-342900" algn="l">
              <a:lnSpc>
                <a:spcPct val="100000"/>
              </a:lnSpc>
              <a:spcBef>
                <a:spcPts val="500"/>
              </a:spcBef>
              <a:spcAft>
                <a:spcPts val="0"/>
              </a:spcAft>
              <a:buClr>
                <a:schemeClr val="dk1"/>
              </a:buClr>
              <a:buSzPts val="1800"/>
              <a:buChar char="•"/>
              <a:defRPr sz="1800"/>
            </a:lvl3pPr>
            <a:lvl4pPr marL="1828800" lvl="3" indent="-330200" algn="l">
              <a:lnSpc>
                <a:spcPct val="100000"/>
              </a:lnSpc>
              <a:spcBef>
                <a:spcPts val="500"/>
              </a:spcBef>
              <a:spcAft>
                <a:spcPts val="0"/>
              </a:spcAft>
              <a:buClr>
                <a:schemeClr val="dk1"/>
              </a:buClr>
              <a:buSzPts val="1600"/>
              <a:buChar char="•"/>
              <a:defRPr sz="1600"/>
            </a:lvl4pPr>
            <a:lvl5pPr marL="2286000" lvl="4" indent="-330200" algn="l">
              <a:lnSpc>
                <a:spcPct val="90000"/>
              </a:lnSpc>
              <a:spcBef>
                <a:spcPts val="500"/>
              </a:spcBef>
              <a:spcAft>
                <a:spcPts val="0"/>
              </a:spcAft>
              <a:buClr>
                <a:schemeClr val="dk1"/>
              </a:buClr>
              <a:buSzPts val="1600"/>
              <a:buChar char="•"/>
              <a:defRPr sz="1600"/>
            </a:lvl5pPr>
            <a:lvl6pPr marL="2743200" lvl="5" indent="-330200" algn="l">
              <a:lnSpc>
                <a:spcPct val="90000"/>
              </a:lnSpc>
              <a:spcBef>
                <a:spcPts val="500"/>
              </a:spcBef>
              <a:spcAft>
                <a:spcPts val="0"/>
              </a:spcAft>
              <a:buClr>
                <a:schemeClr val="dk1"/>
              </a:buClr>
              <a:buSzPts val="1600"/>
              <a:buChar char="•"/>
              <a:defRPr sz="1600"/>
            </a:lvl6pPr>
            <a:lvl7pPr marL="3200400" lvl="6" indent="-330200" algn="l">
              <a:lnSpc>
                <a:spcPct val="90000"/>
              </a:lnSpc>
              <a:spcBef>
                <a:spcPts val="500"/>
              </a:spcBef>
              <a:spcAft>
                <a:spcPts val="0"/>
              </a:spcAft>
              <a:buClr>
                <a:schemeClr val="dk1"/>
              </a:buClr>
              <a:buSzPts val="1600"/>
              <a:buChar char="•"/>
              <a:defRPr sz="1600"/>
            </a:lvl7pPr>
            <a:lvl8pPr marL="3657600" lvl="7" indent="-330200" algn="l">
              <a:lnSpc>
                <a:spcPct val="90000"/>
              </a:lnSpc>
              <a:spcBef>
                <a:spcPts val="500"/>
              </a:spcBef>
              <a:spcAft>
                <a:spcPts val="0"/>
              </a:spcAft>
              <a:buClr>
                <a:schemeClr val="dk1"/>
              </a:buClr>
              <a:buSzPts val="1600"/>
              <a:buChar char="•"/>
              <a:defRPr sz="1600"/>
            </a:lvl8pPr>
            <a:lvl9pPr marL="4114800" lvl="8" indent="-330200" algn="l">
              <a:lnSpc>
                <a:spcPct val="90000"/>
              </a:lnSpc>
              <a:spcBef>
                <a:spcPts val="500"/>
              </a:spcBef>
              <a:spcAft>
                <a:spcPts val="0"/>
              </a:spcAft>
              <a:buClr>
                <a:schemeClr val="dk1"/>
              </a:buClr>
              <a:buSzPts val="1600"/>
              <a:buChar char="•"/>
              <a:defRPr sz="1600"/>
            </a:lvl9pPr>
          </a:lstStyle>
          <a:p>
            <a:endParaRPr/>
          </a:p>
        </p:txBody>
      </p:sp>
      <p:sp>
        <p:nvSpPr>
          <p:cNvPr id="160" name="Google Shape;160;p23"/>
          <p:cNvSpPr txBox="1">
            <a:spLocks noGrp="1"/>
          </p:cNvSpPr>
          <p:nvPr>
            <p:ph type="body" idx="3"/>
          </p:nvPr>
        </p:nvSpPr>
        <p:spPr>
          <a:xfrm>
            <a:off x="6193369" y="1535113"/>
            <a:ext cx="5389033" cy="639762"/>
          </a:xfrm>
          <a:prstGeom prst="rect">
            <a:avLst/>
          </a:prstGeom>
          <a:noFill/>
          <a:ln>
            <a:noFill/>
          </a:ln>
        </p:spPr>
        <p:txBody>
          <a:bodyPr spcFirstLastPara="1" wrap="square" lIns="91425" tIns="45700" rIns="91425" bIns="45700" anchor="b" anchorCtr="0">
            <a:noAutofit/>
          </a:bodyPr>
          <a:lstStyle>
            <a:lvl1pPr marL="457200" lvl="0" indent="-228600" algn="l">
              <a:lnSpc>
                <a:spcPct val="150000"/>
              </a:lnSpc>
              <a:spcBef>
                <a:spcPts val="1800"/>
              </a:spcBef>
              <a:spcAft>
                <a:spcPts val="0"/>
              </a:spcAft>
              <a:buClr>
                <a:schemeClr val="dk1"/>
              </a:buClr>
              <a:buSzPts val="2400"/>
              <a:buNone/>
              <a:defRPr sz="2400" b="1"/>
            </a:lvl1pPr>
            <a:lvl2pPr marL="914400" lvl="1" indent="-228600" algn="l">
              <a:lnSpc>
                <a:spcPct val="160000"/>
              </a:lnSpc>
              <a:spcBef>
                <a:spcPts val="1800"/>
              </a:spcBef>
              <a:spcAft>
                <a:spcPts val="0"/>
              </a:spcAft>
              <a:buClr>
                <a:schemeClr val="dk1"/>
              </a:buClr>
              <a:buSzPts val="2000"/>
              <a:buNone/>
              <a:defRPr sz="2000" b="1"/>
            </a:lvl2pPr>
            <a:lvl3pPr marL="1371600" lvl="2" indent="-228600" algn="l">
              <a:lnSpc>
                <a:spcPct val="100000"/>
              </a:lnSpc>
              <a:spcBef>
                <a:spcPts val="500"/>
              </a:spcBef>
              <a:spcAft>
                <a:spcPts val="0"/>
              </a:spcAft>
              <a:buClr>
                <a:schemeClr val="dk1"/>
              </a:buClr>
              <a:buSzPts val="1800"/>
              <a:buNone/>
              <a:defRPr sz="1800" b="1"/>
            </a:lvl3pPr>
            <a:lvl4pPr marL="1828800" lvl="3" indent="-228600" algn="l">
              <a:lnSpc>
                <a:spcPct val="10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61" name="Google Shape;161;p23"/>
          <p:cNvSpPr txBox="1">
            <a:spLocks noGrp="1"/>
          </p:cNvSpPr>
          <p:nvPr>
            <p:ph type="body" idx="4"/>
          </p:nvPr>
        </p:nvSpPr>
        <p:spPr>
          <a:xfrm>
            <a:off x="6193369" y="2174875"/>
            <a:ext cx="5389033" cy="3951288"/>
          </a:xfrm>
          <a:prstGeom prst="rect">
            <a:avLst/>
          </a:prstGeom>
          <a:noFill/>
          <a:ln>
            <a:noFill/>
          </a:ln>
        </p:spPr>
        <p:txBody>
          <a:bodyPr spcFirstLastPara="1" wrap="square" lIns="91425" tIns="45700" rIns="91425" bIns="45700" anchor="t" anchorCtr="0">
            <a:noAutofit/>
          </a:bodyPr>
          <a:lstStyle>
            <a:lvl1pPr marL="457200" lvl="0" indent="-228600" algn="l">
              <a:lnSpc>
                <a:spcPct val="150000"/>
              </a:lnSpc>
              <a:spcBef>
                <a:spcPts val="1800"/>
              </a:spcBef>
              <a:spcAft>
                <a:spcPts val="0"/>
              </a:spcAft>
              <a:buClr>
                <a:schemeClr val="dk1"/>
              </a:buClr>
              <a:buSzPts val="2400"/>
              <a:buNone/>
              <a:defRPr sz="2400"/>
            </a:lvl1pPr>
            <a:lvl2pPr marL="914400" lvl="1" indent="-355600" algn="l">
              <a:lnSpc>
                <a:spcPct val="160000"/>
              </a:lnSpc>
              <a:spcBef>
                <a:spcPts val="1800"/>
              </a:spcBef>
              <a:spcAft>
                <a:spcPts val="0"/>
              </a:spcAft>
              <a:buClr>
                <a:schemeClr val="dk1"/>
              </a:buClr>
              <a:buSzPts val="2000"/>
              <a:buChar char="•"/>
              <a:defRPr sz="2000"/>
            </a:lvl2pPr>
            <a:lvl3pPr marL="1371600" lvl="2" indent="-342900" algn="l">
              <a:lnSpc>
                <a:spcPct val="100000"/>
              </a:lnSpc>
              <a:spcBef>
                <a:spcPts val="500"/>
              </a:spcBef>
              <a:spcAft>
                <a:spcPts val="0"/>
              </a:spcAft>
              <a:buClr>
                <a:schemeClr val="dk1"/>
              </a:buClr>
              <a:buSzPts val="1800"/>
              <a:buChar char="•"/>
              <a:defRPr sz="1800"/>
            </a:lvl3pPr>
            <a:lvl4pPr marL="1828800" lvl="3" indent="-330200" algn="l">
              <a:lnSpc>
                <a:spcPct val="100000"/>
              </a:lnSpc>
              <a:spcBef>
                <a:spcPts val="500"/>
              </a:spcBef>
              <a:spcAft>
                <a:spcPts val="0"/>
              </a:spcAft>
              <a:buClr>
                <a:schemeClr val="dk1"/>
              </a:buClr>
              <a:buSzPts val="1600"/>
              <a:buChar char="•"/>
              <a:defRPr sz="1600"/>
            </a:lvl4pPr>
            <a:lvl5pPr marL="2286000" lvl="4" indent="-330200" algn="l">
              <a:lnSpc>
                <a:spcPct val="90000"/>
              </a:lnSpc>
              <a:spcBef>
                <a:spcPts val="500"/>
              </a:spcBef>
              <a:spcAft>
                <a:spcPts val="0"/>
              </a:spcAft>
              <a:buClr>
                <a:schemeClr val="dk1"/>
              </a:buClr>
              <a:buSzPts val="1600"/>
              <a:buChar char="•"/>
              <a:defRPr sz="1600"/>
            </a:lvl5pPr>
            <a:lvl6pPr marL="2743200" lvl="5" indent="-330200" algn="l">
              <a:lnSpc>
                <a:spcPct val="90000"/>
              </a:lnSpc>
              <a:spcBef>
                <a:spcPts val="500"/>
              </a:spcBef>
              <a:spcAft>
                <a:spcPts val="0"/>
              </a:spcAft>
              <a:buClr>
                <a:schemeClr val="dk1"/>
              </a:buClr>
              <a:buSzPts val="1600"/>
              <a:buChar char="•"/>
              <a:defRPr sz="1600"/>
            </a:lvl6pPr>
            <a:lvl7pPr marL="3200400" lvl="6" indent="-330200" algn="l">
              <a:lnSpc>
                <a:spcPct val="90000"/>
              </a:lnSpc>
              <a:spcBef>
                <a:spcPts val="500"/>
              </a:spcBef>
              <a:spcAft>
                <a:spcPts val="0"/>
              </a:spcAft>
              <a:buClr>
                <a:schemeClr val="dk1"/>
              </a:buClr>
              <a:buSzPts val="1600"/>
              <a:buChar char="•"/>
              <a:defRPr sz="1600"/>
            </a:lvl7pPr>
            <a:lvl8pPr marL="3657600" lvl="7" indent="-330200" algn="l">
              <a:lnSpc>
                <a:spcPct val="90000"/>
              </a:lnSpc>
              <a:spcBef>
                <a:spcPts val="500"/>
              </a:spcBef>
              <a:spcAft>
                <a:spcPts val="0"/>
              </a:spcAft>
              <a:buClr>
                <a:schemeClr val="dk1"/>
              </a:buClr>
              <a:buSzPts val="1600"/>
              <a:buChar char="•"/>
              <a:defRPr sz="1600"/>
            </a:lvl8pPr>
            <a:lvl9pPr marL="4114800" lvl="8" indent="-330200" algn="l">
              <a:lnSpc>
                <a:spcPct val="90000"/>
              </a:lnSpc>
              <a:spcBef>
                <a:spcPts val="500"/>
              </a:spcBef>
              <a:spcAft>
                <a:spcPts val="0"/>
              </a:spcAft>
              <a:buClr>
                <a:schemeClr val="dk1"/>
              </a:buClr>
              <a:buSzPts val="1600"/>
              <a:buChar char="•"/>
              <a:defRPr sz="1600"/>
            </a:lvl9pPr>
          </a:lstStyle>
          <a:p>
            <a:endParaRPr/>
          </a:p>
        </p:txBody>
      </p:sp>
      <p:sp>
        <p:nvSpPr>
          <p:cNvPr id="162" name="Google Shape;162;p23"/>
          <p:cNvSpPr txBox="1">
            <a:spLocks noGrp="1"/>
          </p:cNvSpPr>
          <p:nvPr>
            <p:ph type="dt" idx="10"/>
          </p:nvPr>
        </p:nvSpPr>
        <p:spPr>
          <a:xfrm>
            <a:off x="838200" y="6356352"/>
            <a:ext cx="11430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3" name="Google Shape;163;p23"/>
          <p:cNvSpPr txBox="1">
            <a:spLocks noGrp="1"/>
          </p:cNvSpPr>
          <p:nvPr>
            <p:ph type="ftr" idx="11"/>
          </p:nvPr>
        </p:nvSpPr>
        <p:spPr>
          <a:xfrm>
            <a:off x="1981200" y="6356352"/>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4" name="Google Shape;164;p23"/>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65"/>
        <p:cNvGrpSpPr/>
        <p:nvPr/>
      </p:nvGrpSpPr>
      <p:grpSpPr>
        <a:xfrm>
          <a:off x="0" y="0"/>
          <a:ext cx="0" cy="0"/>
          <a:chOff x="0" y="0"/>
          <a:chExt cx="0" cy="0"/>
        </a:xfrm>
      </p:grpSpPr>
      <p:sp>
        <p:nvSpPr>
          <p:cNvPr id="166" name="Google Shape;166;p24"/>
          <p:cNvSpPr txBox="1">
            <a:spLocks noGrp="1"/>
          </p:cNvSpPr>
          <p:nvPr>
            <p:ph type="title"/>
          </p:nvPr>
        </p:nvSpPr>
        <p:spPr>
          <a:xfrm>
            <a:off x="2389717" y="4800600"/>
            <a:ext cx="7315200" cy="566738"/>
          </a:xfrm>
          <a:prstGeom prst="rect">
            <a:avLst/>
          </a:prstGeom>
          <a:noFill/>
          <a:ln>
            <a:noFill/>
          </a:ln>
        </p:spPr>
        <p:txBody>
          <a:bodyPr spcFirstLastPara="1" wrap="square" lIns="91425" tIns="45700" rIns="91425" bIns="45700" anchor="b" anchorCtr="0">
            <a:noAutofit/>
          </a:bodyPr>
          <a:lstStyle>
            <a:lvl1pPr lvl="0" algn="l">
              <a:lnSpc>
                <a:spcPct val="220000"/>
              </a:lnSpc>
              <a:spcBef>
                <a:spcPts val="0"/>
              </a:spcBef>
              <a:spcAft>
                <a:spcPts val="0"/>
              </a:spcAft>
              <a:buClr>
                <a:srgbClr val="6D6B6B"/>
              </a:buClr>
              <a:buSzPts val="2000"/>
              <a:buFont typeface="Arial Black"/>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7" name="Google Shape;167;p24"/>
          <p:cNvSpPr>
            <a:spLocks noGrp="1"/>
          </p:cNvSpPr>
          <p:nvPr>
            <p:ph type="pic" idx="2"/>
          </p:nvPr>
        </p:nvSpPr>
        <p:spPr>
          <a:xfrm>
            <a:off x="2389717" y="612775"/>
            <a:ext cx="7315200" cy="4114800"/>
          </a:xfrm>
          <a:prstGeom prst="rect">
            <a:avLst/>
          </a:prstGeom>
          <a:noFill/>
          <a:ln>
            <a:noFill/>
          </a:ln>
        </p:spPr>
        <p:txBody>
          <a:bodyPr spcFirstLastPara="1" wrap="square" lIns="91425" tIns="45700" rIns="91425" bIns="45700" anchor="t" anchorCtr="0">
            <a:noAutofit/>
          </a:bodyPr>
          <a:lstStyle>
            <a:lvl1pPr marR="0" lvl="0" algn="l" rtl="0">
              <a:lnSpc>
                <a:spcPct val="112500"/>
              </a:lnSpc>
              <a:spcBef>
                <a:spcPts val="180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marR="0" lvl="1" algn="l" rtl="0">
              <a:lnSpc>
                <a:spcPct val="114285"/>
              </a:lnSpc>
              <a:spcBef>
                <a:spcPts val="180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5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lnSpc>
                <a:spcPct val="10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68" name="Google Shape;168;p24"/>
          <p:cNvSpPr txBox="1">
            <a:spLocks noGrp="1"/>
          </p:cNvSpPr>
          <p:nvPr>
            <p:ph type="body" idx="1"/>
          </p:nvPr>
        </p:nvSpPr>
        <p:spPr>
          <a:xfrm>
            <a:off x="2389717" y="5367338"/>
            <a:ext cx="7315200" cy="804862"/>
          </a:xfrm>
          <a:prstGeom prst="rect">
            <a:avLst/>
          </a:prstGeom>
          <a:noFill/>
          <a:ln>
            <a:noFill/>
          </a:ln>
        </p:spPr>
        <p:txBody>
          <a:bodyPr spcFirstLastPara="1" wrap="square" lIns="91425" tIns="45700" rIns="91425" bIns="45700" anchor="t" anchorCtr="0">
            <a:noAutofit/>
          </a:bodyPr>
          <a:lstStyle>
            <a:lvl1pPr marL="457200" lvl="0" indent="-228600" algn="l">
              <a:lnSpc>
                <a:spcPct val="257142"/>
              </a:lnSpc>
              <a:spcBef>
                <a:spcPts val="1800"/>
              </a:spcBef>
              <a:spcAft>
                <a:spcPts val="0"/>
              </a:spcAft>
              <a:buClr>
                <a:schemeClr val="dk1"/>
              </a:buClr>
              <a:buSzPts val="1400"/>
              <a:buNone/>
              <a:defRPr sz="1400"/>
            </a:lvl1pPr>
            <a:lvl2pPr marL="914400" lvl="1" indent="-228600" algn="l">
              <a:lnSpc>
                <a:spcPct val="266666"/>
              </a:lnSpc>
              <a:spcBef>
                <a:spcPts val="1800"/>
              </a:spcBef>
              <a:spcAft>
                <a:spcPts val="0"/>
              </a:spcAft>
              <a:buClr>
                <a:schemeClr val="dk1"/>
              </a:buClr>
              <a:buSzPts val="1200"/>
              <a:buNone/>
              <a:defRPr sz="1200"/>
            </a:lvl2pPr>
            <a:lvl3pPr marL="1371600" lvl="2" indent="-228600" algn="l">
              <a:lnSpc>
                <a:spcPct val="100000"/>
              </a:lnSpc>
              <a:spcBef>
                <a:spcPts val="500"/>
              </a:spcBef>
              <a:spcAft>
                <a:spcPts val="0"/>
              </a:spcAft>
              <a:buClr>
                <a:schemeClr val="dk1"/>
              </a:buClr>
              <a:buSzPts val="1000"/>
              <a:buNone/>
              <a:defRPr sz="1000"/>
            </a:lvl3pPr>
            <a:lvl4pPr marL="1828800" lvl="3" indent="-228600" algn="l">
              <a:lnSpc>
                <a:spcPct val="100000"/>
              </a:lnSpc>
              <a:spcBef>
                <a:spcPts val="500"/>
              </a:spcBef>
              <a:spcAft>
                <a:spcPts val="0"/>
              </a:spcAft>
              <a:buClr>
                <a:schemeClr val="dk1"/>
              </a:buClr>
              <a:buSzPts val="900"/>
              <a:buNone/>
              <a:defRPr sz="900"/>
            </a:lvl4pPr>
            <a:lvl5pPr marL="2286000" lvl="4" indent="-228600" algn="l">
              <a:lnSpc>
                <a:spcPct val="90000"/>
              </a:lnSpc>
              <a:spcBef>
                <a:spcPts val="500"/>
              </a:spcBef>
              <a:spcAft>
                <a:spcPts val="0"/>
              </a:spcAft>
              <a:buClr>
                <a:schemeClr val="dk1"/>
              </a:buClr>
              <a:buSzPts val="900"/>
              <a:buNone/>
              <a:defRPr sz="900"/>
            </a:lvl5pPr>
            <a:lvl6pPr marL="2743200" lvl="5" indent="-228600" algn="l">
              <a:lnSpc>
                <a:spcPct val="90000"/>
              </a:lnSpc>
              <a:spcBef>
                <a:spcPts val="500"/>
              </a:spcBef>
              <a:spcAft>
                <a:spcPts val="0"/>
              </a:spcAft>
              <a:buClr>
                <a:schemeClr val="dk1"/>
              </a:buClr>
              <a:buSzPts val="900"/>
              <a:buNone/>
              <a:defRPr sz="900"/>
            </a:lvl6pPr>
            <a:lvl7pPr marL="3200400" lvl="6" indent="-228600" algn="l">
              <a:lnSpc>
                <a:spcPct val="90000"/>
              </a:lnSpc>
              <a:spcBef>
                <a:spcPts val="500"/>
              </a:spcBef>
              <a:spcAft>
                <a:spcPts val="0"/>
              </a:spcAft>
              <a:buClr>
                <a:schemeClr val="dk1"/>
              </a:buClr>
              <a:buSzPts val="900"/>
              <a:buNone/>
              <a:defRPr sz="900"/>
            </a:lvl7pPr>
            <a:lvl8pPr marL="3657600" lvl="7" indent="-228600" algn="l">
              <a:lnSpc>
                <a:spcPct val="90000"/>
              </a:lnSpc>
              <a:spcBef>
                <a:spcPts val="500"/>
              </a:spcBef>
              <a:spcAft>
                <a:spcPts val="0"/>
              </a:spcAft>
              <a:buClr>
                <a:schemeClr val="dk1"/>
              </a:buClr>
              <a:buSzPts val="900"/>
              <a:buNone/>
              <a:defRPr sz="900"/>
            </a:lvl8pPr>
            <a:lvl9pPr marL="4114800" lvl="8" indent="-228600" algn="l">
              <a:lnSpc>
                <a:spcPct val="90000"/>
              </a:lnSpc>
              <a:spcBef>
                <a:spcPts val="500"/>
              </a:spcBef>
              <a:spcAft>
                <a:spcPts val="0"/>
              </a:spcAft>
              <a:buClr>
                <a:schemeClr val="dk1"/>
              </a:buClr>
              <a:buSzPts val="900"/>
              <a:buNone/>
              <a:defRPr sz="900"/>
            </a:lvl9pPr>
          </a:lstStyle>
          <a:p>
            <a:endParaRPr/>
          </a:p>
        </p:txBody>
      </p:sp>
      <p:sp>
        <p:nvSpPr>
          <p:cNvPr id="169" name="Google Shape;169;p24"/>
          <p:cNvSpPr txBox="1">
            <a:spLocks noGrp="1"/>
          </p:cNvSpPr>
          <p:nvPr>
            <p:ph type="dt" idx="10"/>
          </p:nvPr>
        </p:nvSpPr>
        <p:spPr>
          <a:xfrm>
            <a:off x="838200" y="6356352"/>
            <a:ext cx="11430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0" name="Google Shape;170;p24"/>
          <p:cNvSpPr txBox="1">
            <a:spLocks noGrp="1"/>
          </p:cNvSpPr>
          <p:nvPr>
            <p:ph type="ftr" idx="11"/>
          </p:nvPr>
        </p:nvSpPr>
        <p:spPr>
          <a:xfrm>
            <a:off x="1981200" y="6356352"/>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1" name="Google Shape;171;p24"/>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1"/>
        <p:cNvGrpSpPr/>
        <p:nvPr/>
      </p:nvGrpSpPr>
      <p:grpSpPr>
        <a:xfrm>
          <a:off x="0" y="0"/>
          <a:ext cx="0" cy="0"/>
          <a:chOff x="0" y="0"/>
          <a:chExt cx="0" cy="0"/>
        </a:xfrm>
      </p:grpSpPr>
      <p:pic>
        <p:nvPicPr>
          <p:cNvPr id="42" name="Google Shape;42;p6"/>
          <p:cNvPicPr preferRelativeResize="0"/>
          <p:nvPr/>
        </p:nvPicPr>
        <p:blipFill rotWithShape="1">
          <a:blip r:embed="rId2">
            <a:alphaModFix/>
          </a:blip>
          <a:srcRect/>
          <a:stretch/>
        </p:blipFill>
        <p:spPr>
          <a:xfrm>
            <a:off x="0" y="6219190"/>
            <a:ext cx="12192000" cy="137160"/>
          </a:xfrm>
          <a:prstGeom prst="rect">
            <a:avLst/>
          </a:prstGeom>
          <a:noFill/>
          <a:ln>
            <a:noFill/>
          </a:ln>
        </p:spPr>
      </p:pic>
      <p:sp>
        <p:nvSpPr>
          <p:cNvPr id="43" name="Google Shape;43;p6"/>
          <p:cNvSpPr txBox="1">
            <a:spLocks noGrp="1"/>
          </p:cNvSpPr>
          <p:nvPr>
            <p:ph type="dt" idx="10"/>
          </p:nvPr>
        </p:nvSpPr>
        <p:spPr>
          <a:xfrm>
            <a:off x="838200" y="6356352"/>
            <a:ext cx="11430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000" b="1" i="0">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6"/>
          <p:cNvSpPr txBox="1">
            <a:spLocks noGrp="1"/>
          </p:cNvSpPr>
          <p:nvPr>
            <p:ph type="ftr" idx="11"/>
          </p:nvPr>
        </p:nvSpPr>
        <p:spPr>
          <a:xfrm>
            <a:off x="1981200" y="6356352"/>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000" b="1" i="0">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6"/>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000" b="1" i="0" u="none" strike="noStrike" cap="none">
                <a:solidFill>
                  <a:schemeClr val="accent1"/>
                </a:solidFill>
                <a:latin typeface="Arial"/>
                <a:ea typeface="Arial"/>
                <a:cs typeface="Arial"/>
                <a:sym typeface="Arial"/>
              </a:defRPr>
            </a:lvl1pPr>
            <a:lvl2pPr marL="0" lvl="1" indent="0" algn="r">
              <a:spcBef>
                <a:spcPts val="0"/>
              </a:spcBef>
              <a:buNone/>
              <a:defRPr sz="1000" b="1" i="0" u="none" strike="noStrike" cap="none">
                <a:solidFill>
                  <a:schemeClr val="accent1"/>
                </a:solidFill>
                <a:latin typeface="Arial"/>
                <a:ea typeface="Arial"/>
                <a:cs typeface="Arial"/>
                <a:sym typeface="Arial"/>
              </a:defRPr>
            </a:lvl2pPr>
            <a:lvl3pPr marL="0" lvl="2" indent="0" algn="r">
              <a:spcBef>
                <a:spcPts val="0"/>
              </a:spcBef>
              <a:buNone/>
              <a:defRPr sz="1000" b="1" i="0" u="none" strike="noStrike" cap="none">
                <a:solidFill>
                  <a:schemeClr val="accent1"/>
                </a:solidFill>
                <a:latin typeface="Arial"/>
                <a:ea typeface="Arial"/>
                <a:cs typeface="Arial"/>
                <a:sym typeface="Arial"/>
              </a:defRPr>
            </a:lvl3pPr>
            <a:lvl4pPr marL="0" lvl="3" indent="0" algn="r">
              <a:spcBef>
                <a:spcPts val="0"/>
              </a:spcBef>
              <a:buNone/>
              <a:defRPr sz="1000" b="1" i="0" u="none" strike="noStrike" cap="none">
                <a:solidFill>
                  <a:schemeClr val="accent1"/>
                </a:solidFill>
                <a:latin typeface="Arial"/>
                <a:ea typeface="Arial"/>
                <a:cs typeface="Arial"/>
                <a:sym typeface="Arial"/>
              </a:defRPr>
            </a:lvl4pPr>
            <a:lvl5pPr marL="0" lvl="4" indent="0" algn="r">
              <a:spcBef>
                <a:spcPts val="0"/>
              </a:spcBef>
              <a:buNone/>
              <a:defRPr sz="1000" b="1" i="0" u="none" strike="noStrike" cap="none">
                <a:solidFill>
                  <a:schemeClr val="accent1"/>
                </a:solidFill>
                <a:latin typeface="Arial"/>
                <a:ea typeface="Arial"/>
                <a:cs typeface="Arial"/>
                <a:sym typeface="Arial"/>
              </a:defRPr>
            </a:lvl5pPr>
            <a:lvl6pPr marL="0" lvl="5" indent="0" algn="r">
              <a:spcBef>
                <a:spcPts val="0"/>
              </a:spcBef>
              <a:buNone/>
              <a:defRPr sz="1000" b="1" i="0" u="none" strike="noStrike" cap="none">
                <a:solidFill>
                  <a:schemeClr val="accent1"/>
                </a:solidFill>
                <a:latin typeface="Arial"/>
                <a:ea typeface="Arial"/>
                <a:cs typeface="Arial"/>
                <a:sym typeface="Arial"/>
              </a:defRPr>
            </a:lvl6pPr>
            <a:lvl7pPr marL="0" lvl="6" indent="0" algn="r">
              <a:spcBef>
                <a:spcPts val="0"/>
              </a:spcBef>
              <a:buNone/>
              <a:defRPr sz="1000" b="1" i="0" u="none" strike="noStrike" cap="none">
                <a:solidFill>
                  <a:schemeClr val="accent1"/>
                </a:solidFill>
                <a:latin typeface="Arial"/>
                <a:ea typeface="Arial"/>
                <a:cs typeface="Arial"/>
                <a:sym typeface="Arial"/>
              </a:defRPr>
            </a:lvl7pPr>
            <a:lvl8pPr marL="0" lvl="7" indent="0" algn="r">
              <a:spcBef>
                <a:spcPts val="0"/>
              </a:spcBef>
              <a:buNone/>
              <a:defRPr sz="1000" b="1" i="0" u="none" strike="noStrike" cap="none">
                <a:solidFill>
                  <a:schemeClr val="accent1"/>
                </a:solidFill>
                <a:latin typeface="Arial"/>
                <a:ea typeface="Arial"/>
                <a:cs typeface="Arial"/>
                <a:sym typeface="Arial"/>
              </a:defRPr>
            </a:lvl8pPr>
            <a:lvl9pPr marL="0" lvl="8" indent="0" algn="r">
              <a:spcBef>
                <a:spcPts val="0"/>
              </a:spcBef>
              <a:buNone/>
              <a:defRPr sz="10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46" name="Google Shape;46;p6"/>
          <p:cNvPicPr preferRelativeResize="0"/>
          <p:nvPr/>
        </p:nvPicPr>
        <p:blipFill rotWithShape="1">
          <a:blip r:embed="rId3">
            <a:alphaModFix/>
          </a:blip>
          <a:srcRect/>
          <a:stretch/>
        </p:blipFill>
        <p:spPr>
          <a:xfrm>
            <a:off x="10091637" y="865401"/>
            <a:ext cx="1262163" cy="742177"/>
          </a:xfrm>
          <a:prstGeom prst="rect">
            <a:avLst/>
          </a:prstGeom>
          <a:noFill/>
          <a:ln>
            <a:noFill/>
          </a:ln>
        </p:spPr>
      </p:pic>
    </p:spTree>
    <p:extLst>
      <p:ext uri="{BB962C8B-B14F-4D97-AF65-F5344CB8AC3E}">
        <p14:creationId xmlns:p14="http://schemas.microsoft.com/office/powerpoint/2010/main" val="20637924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28571"/>
              </a:lnSpc>
              <a:spcBef>
                <a:spcPts val="180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L="914400" marR="0" lvl="1" indent="-406400" algn="l" rtl="0">
              <a:lnSpc>
                <a:spcPct val="114285"/>
              </a:lnSpc>
              <a:spcBef>
                <a:spcPts val="18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30200" algn="l" rtl="0">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1" name="Google Shape;11;p1"/>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6D6B6B"/>
              </a:buClr>
              <a:buSzPts val="4400"/>
              <a:buFont typeface="Arial Black"/>
              <a:buNone/>
              <a:defRPr sz="4400" b="1" i="0" u="none" strike="noStrike" cap="none">
                <a:solidFill>
                  <a:srgbClr val="6D6B6B"/>
                </a:solidFill>
                <a:latin typeface="Arial Black"/>
                <a:ea typeface="Arial Black"/>
                <a:cs typeface="Arial Black"/>
                <a:sym typeface="Arial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 name="Google Shape;12;p1"/>
          <p:cNvSpPr txBox="1">
            <a:spLocks noGrp="1"/>
          </p:cNvSpPr>
          <p:nvPr>
            <p:ph type="dt" idx="10"/>
          </p:nvPr>
        </p:nvSpPr>
        <p:spPr>
          <a:xfrm>
            <a:off x="838200" y="6356352"/>
            <a:ext cx="11430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00" b="1" i="0" u="none" strike="noStrike" cap="none">
                <a:solidFill>
                  <a:schemeClr val="accen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ftr" idx="11"/>
          </p:nvPr>
        </p:nvSpPr>
        <p:spPr>
          <a:xfrm>
            <a:off x="1981200" y="6356352"/>
            <a:ext cx="41148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00" b="1" i="0" u="none" strike="noStrike" cap="none">
                <a:solidFill>
                  <a:schemeClr val="accen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1"/>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00" b="1" i="0" u="none" strike="noStrike" cap="none">
                <a:solidFill>
                  <a:schemeClr val="accent1"/>
                </a:solidFill>
                <a:latin typeface="Arial"/>
                <a:ea typeface="Arial"/>
                <a:cs typeface="Arial"/>
                <a:sym typeface="Arial"/>
              </a:defRPr>
            </a:lvl1pPr>
            <a:lvl2pPr marL="0" marR="0" lvl="1" indent="0" algn="r" rtl="0">
              <a:spcBef>
                <a:spcPts val="0"/>
              </a:spcBef>
              <a:buNone/>
              <a:defRPr sz="1000" b="1" i="0" u="none" strike="noStrike" cap="none">
                <a:solidFill>
                  <a:schemeClr val="accent1"/>
                </a:solidFill>
                <a:latin typeface="Arial"/>
                <a:ea typeface="Arial"/>
                <a:cs typeface="Arial"/>
                <a:sym typeface="Arial"/>
              </a:defRPr>
            </a:lvl2pPr>
            <a:lvl3pPr marL="0" marR="0" lvl="2" indent="0" algn="r" rtl="0">
              <a:spcBef>
                <a:spcPts val="0"/>
              </a:spcBef>
              <a:buNone/>
              <a:defRPr sz="1000" b="1" i="0" u="none" strike="noStrike" cap="none">
                <a:solidFill>
                  <a:schemeClr val="accent1"/>
                </a:solidFill>
                <a:latin typeface="Arial"/>
                <a:ea typeface="Arial"/>
                <a:cs typeface="Arial"/>
                <a:sym typeface="Arial"/>
              </a:defRPr>
            </a:lvl3pPr>
            <a:lvl4pPr marL="0" marR="0" lvl="3" indent="0" algn="r" rtl="0">
              <a:spcBef>
                <a:spcPts val="0"/>
              </a:spcBef>
              <a:buNone/>
              <a:defRPr sz="1000" b="1" i="0" u="none" strike="noStrike" cap="none">
                <a:solidFill>
                  <a:schemeClr val="accent1"/>
                </a:solidFill>
                <a:latin typeface="Arial"/>
                <a:ea typeface="Arial"/>
                <a:cs typeface="Arial"/>
                <a:sym typeface="Arial"/>
              </a:defRPr>
            </a:lvl4pPr>
            <a:lvl5pPr marL="0" marR="0" lvl="4" indent="0" algn="r" rtl="0">
              <a:spcBef>
                <a:spcPts val="0"/>
              </a:spcBef>
              <a:buNone/>
              <a:defRPr sz="1000" b="1" i="0" u="none" strike="noStrike" cap="none">
                <a:solidFill>
                  <a:schemeClr val="accent1"/>
                </a:solidFill>
                <a:latin typeface="Arial"/>
                <a:ea typeface="Arial"/>
                <a:cs typeface="Arial"/>
                <a:sym typeface="Arial"/>
              </a:defRPr>
            </a:lvl5pPr>
            <a:lvl6pPr marL="0" marR="0" lvl="5" indent="0" algn="r" rtl="0">
              <a:spcBef>
                <a:spcPts val="0"/>
              </a:spcBef>
              <a:buNone/>
              <a:defRPr sz="1000" b="1" i="0" u="none" strike="noStrike" cap="none">
                <a:solidFill>
                  <a:schemeClr val="accent1"/>
                </a:solidFill>
                <a:latin typeface="Arial"/>
                <a:ea typeface="Arial"/>
                <a:cs typeface="Arial"/>
                <a:sym typeface="Arial"/>
              </a:defRPr>
            </a:lvl6pPr>
            <a:lvl7pPr marL="0" marR="0" lvl="6" indent="0" algn="r" rtl="0">
              <a:spcBef>
                <a:spcPts val="0"/>
              </a:spcBef>
              <a:buNone/>
              <a:defRPr sz="1000" b="1" i="0" u="none" strike="noStrike" cap="none">
                <a:solidFill>
                  <a:schemeClr val="accent1"/>
                </a:solidFill>
                <a:latin typeface="Arial"/>
                <a:ea typeface="Arial"/>
                <a:cs typeface="Arial"/>
                <a:sym typeface="Arial"/>
              </a:defRPr>
            </a:lvl7pPr>
            <a:lvl8pPr marL="0" marR="0" lvl="7" indent="0" algn="r" rtl="0">
              <a:spcBef>
                <a:spcPts val="0"/>
              </a:spcBef>
              <a:buNone/>
              <a:defRPr sz="1000" b="1" i="0" u="none" strike="noStrike" cap="none">
                <a:solidFill>
                  <a:schemeClr val="accent1"/>
                </a:solidFill>
                <a:latin typeface="Arial"/>
                <a:ea typeface="Arial"/>
                <a:cs typeface="Arial"/>
                <a:sym typeface="Arial"/>
              </a:defRPr>
            </a:lvl8pPr>
            <a:lvl9pPr marL="0" marR="0" lvl="8" indent="0" algn="r" rtl="0">
              <a:spcBef>
                <a:spcPts val="0"/>
              </a:spcBef>
              <a:buNone/>
              <a:defRPr sz="10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6" r:id="rId3"/>
    <p:sldLayoutId id="2147483657" r:id="rId4"/>
    <p:sldLayoutId id="2147483660" r:id="rId5"/>
    <p:sldLayoutId id="2147483661" r:id="rId6"/>
    <p:sldLayoutId id="2147483662" r:id="rId7"/>
    <p:sldLayoutId id="2147483663" r:id="rId8"/>
    <p:sldLayoutId id="2147483665" r:id="rId9"/>
    <p:sldLayoutId id="2147483666" r:id="rId10"/>
    <p:sldLayoutId id="2147483669" r:id="rId11"/>
    <p:sldLayoutId id="2147483670" r:id="rId12"/>
    <p:sldLayoutId id="2147483672"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video" Target="https://www.youtube.com/embed/47rQkTPWW2I?feature=oembed" TargetMode="Externa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7.jpg"/></Relationships>
</file>

<file path=ppt/slides/_rels/slide2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2.xml"/><Relationship Id="rId1" Type="http://schemas.openxmlformats.org/officeDocument/2006/relationships/slideLayout" Target="../slideLayouts/slideLayout13.xml"/><Relationship Id="rId4" Type="http://schemas.openxmlformats.org/officeDocument/2006/relationships/image" Target="../media/image9.jpg"/></Relationships>
</file>

<file path=ppt/slides/_rels/slide2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hyperlink" Target="https://www.oregon.gov/dhs/ASSISTANCE/CHILD-CARE/Pages/Star-Rated-Provider-Incentive.aspx" TargetMode="External"/><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hyperlink" Target="https://creativecommons.org/licenses/by-nc-nd/2.0/?ref=ccsearch&amp;atype=rich" TargetMode="External"/><Relationship Id="rId5" Type="http://schemas.openxmlformats.org/officeDocument/2006/relationships/hyperlink" Target="https://www.flickr.com/photos/88547796@N00" TargetMode="External"/><Relationship Id="rId4" Type="http://schemas.openxmlformats.org/officeDocument/2006/relationships/hyperlink" Target="https://www.flickr.com/photos/88547796@N00/5716815256"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hyperlink" Target="https://creativecommons.org/licenses/by-sa/2.0/?ref=ccsearch&amp;atype=rich" TargetMode="External"/><Relationship Id="rId5" Type="http://schemas.openxmlformats.org/officeDocument/2006/relationships/hyperlink" Target="https://www.flickr.com/photos/50491078@N08" TargetMode="External"/><Relationship Id="rId4" Type="http://schemas.openxmlformats.org/officeDocument/2006/relationships/hyperlink" Target="https://www.flickr.com/photos/50491078@N08/7107155317"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3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hyperlink" Target="https://creativecommons.org/licenses/by-nc-nd/2.0/?ref=ccsearch&amp;atype=rich" TargetMode="External"/><Relationship Id="rId5" Type="http://schemas.openxmlformats.org/officeDocument/2006/relationships/hyperlink" Target="https://www.flickr.com/photos/88547796@N00" TargetMode="External"/><Relationship Id="rId4" Type="http://schemas.openxmlformats.org/officeDocument/2006/relationships/hyperlink" Target="https://www.flickr.com/photos/88547796@N00/5716815256" TargetMode="Externa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B45D4-08FE-43E3-B2B2-A58A0F435FCB}"/>
              </a:ext>
            </a:extLst>
          </p:cNvPr>
          <p:cNvSpPr>
            <a:spLocks noGrp="1"/>
          </p:cNvSpPr>
          <p:nvPr>
            <p:ph type="title"/>
          </p:nvPr>
        </p:nvSpPr>
        <p:spPr>
          <a:xfrm>
            <a:off x="871146" y="2386546"/>
            <a:ext cx="10449707" cy="1376522"/>
          </a:xfrm>
        </p:spPr>
        <p:txBody>
          <a:bodyPr/>
          <a:lstStyle/>
          <a:p>
            <a:pPr algn="ctr"/>
            <a:br>
              <a:rPr lang="en-US" sz="3600" dirty="0">
                <a:latin typeface="Open Sans" panose="020B0606030504020204" pitchFamily="34" charset="0"/>
                <a:ea typeface="Open Sans" panose="020B0606030504020204" pitchFamily="34" charset="0"/>
                <a:cs typeface="Open Sans" panose="020B0606030504020204" pitchFamily="34" charset="0"/>
              </a:rPr>
            </a:br>
            <a:br>
              <a:rPr lang="en-US" sz="2000" dirty="0">
                <a:latin typeface="Open Sans" panose="020B0606030504020204" pitchFamily="34" charset="0"/>
                <a:ea typeface="Open Sans" panose="020B0606030504020204" pitchFamily="34" charset="0"/>
                <a:cs typeface="Open Sans" panose="020B0606030504020204" pitchFamily="34" charset="0"/>
              </a:rPr>
            </a:br>
            <a:br>
              <a:rPr lang="en-US" sz="2000" dirty="0">
                <a:latin typeface="Open Sans" panose="020B0606030504020204" pitchFamily="34" charset="0"/>
                <a:ea typeface="Open Sans" panose="020B0606030504020204" pitchFamily="34" charset="0"/>
                <a:cs typeface="Open Sans" panose="020B0606030504020204" pitchFamily="34" charset="0"/>
              </a:rPr>
            </a:br>
            <a:br>
              <a:rPr lang="en-US" sz="2000" dirty="0">
                <a:latin typeface="Open Sans" panose="020B0606030504020204" pitchFamily="34" charset="0"/>
                <a:ea typeface="Open Sans" panose="020B0606030504020204" pitchFamily="34" charset="0"/>
                <a:cs typeface="Open Sans" panose="020B0606030504020204" pitchFamily="34" charset="0"/>
              </a:rPr>
            </a:br>
            <a:br>
              <a:rPr lang="en-US" sz="2000" dirty="0">
                <a:latin typeface="Open Sans" panose="020B0606030504020204" pitchFamily="34" charset="0"/>
                <a:ea typeface="Open Sans" panose="020B0606030504020204" pitchFamily="34" charset="0"/>
                <a:cs typeface="Open Sans" panose="020B0606030504020204" pitchFamily="34" charset="0"/>
              </a:rPr>
            </a:br>
            <a:r>
              <a:rPr lang="en-US" dirty="0">
                <a:latin typeface="Open Sans" panose="020B0606030504020204" pitchFamily="34" charset="0"/>
                <a:ea typeface="Open Sans" panose="020B0606030504020204" pitchFamily="34" charset="0"/>
                <a:cs typeface="Open Sans" panose="020B0606030504020204" pitchFamily="34" charset="0"/>
              </a:rPr>
              <a:t>Spark Recognition and Resubmission Phase</a:t>
            </a:r>
            <a:br>
              <a:rPr lang="en-US" sz="3600" dirty="0">
                <a:latin typeface="Open Sans" panose="020B0606030504020204" pitchFamily="34" charset="0"/>
                <a:ea typeface="Open Sans" panose="020B0606030504020204" pitchFamily="34" charset="0"/>
                <a:cs typeface="Open Sans" panose="020B0606030504020204" pitchFamily="34" charset="0"/>
              </a:rPr>
            </a:br>
            <a:endParaRPr lang="en-US"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3" name="Text Placeholder 2">
            <a:extLst>
              <a:ext uri="{FF2B5EF4-FFF2-40B4-BE49-F238E27FC236}">
                <a16:creationId xmlns:a16="http://schemas.microsoft.com/office/drawing/2014/main" id="{4F36874B-49CD-4C01-AF4D-5D3D35C1EA81}"/>
              </a:ext>
            </a:extLst>
          </p:cNvPr>
          <p:cNvSpPr>
            <a:spLocks noGrp="1"/>
          </p:cNvSpPr>
          <p:nvPr>
            <p:ph type="body" idx="1"/>
          </p:nvPr>
        </p:nvSpPr>
        <p:spPr>
          <a:xfrm>
            <a:off x="2946564" y="3763068"/>
            <a:ext cx="6298870" cy="1435100"/>
          </a:xfrm>
        </p:spPr>
        <p:txBody>
          <a:bodyPr/>
          <a:lstStyle/>
          <a:p>
            <a:pPr marL="101600" indent="0" algn="ctr">
              <a:buNone/>
            </a:pPr>
            <a:r>
              <a:rPr lang="en-US" dirty="0">
                <a:latin typeface="Open Sans" panose="020B0606030504020204" pitchFamily="34" charset="0"/>
                <a:ea typeface="Open Sans" panose="020B0606030504020204" pitchFamily="34" charset="0"/>
                <a:cs typeface="Open Sans" panose="020B0606030504020204" pitchFamily="34" charset="0"/>
              </a:rPr>
              <a:t>New Quality Improvement Specialist Training: Module 6</a:t>
            </a:r>
          </a:p>
        </p:txBody>
      </p:sp>
    </p:spTree>
    <p:extLst>
      <p:ext uri="{BB962C8B-B14F-4D97-AF65-F5344CB8AC3E}">
        <p14:creationId xmlns:p14="http://schemas.microsoft.com/office/powerpoint/2010/main" val="18596690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CBAEB-BF45-4D9F-BA41-9F35094D80A2}"/>
              </a:ext>
            </a:extLst>
          </p:cNvPr>
          <p:cNvSpPr>
            <a:spLocks noGrp="1"/>
          </p:cNvSpPr>
          <p:nvPr>
            <p:ph type="title"/>
          </p:nvPr>
        </p:nvSpPr>
        <p:spPr>
          <a:xfrm>
            <a:off x="565068" y="638257"/>
            <a:ext cx="8686800" cy="1325880"/>
          </a:xfrm>
        </p:spPr>
        <p:txBody>
          <a:bodyPr/>
          <a:lstStyle/>
          <a:p>
            <a:r>
              <a:rPr lang="en-US" dirty="0">
                <a:latin typeface="Open Sans" panose="020B0606030504020204" pitchFamily="34" charset="0"/>
                <a:ea typeface="Open Sans" panose="020B0606030504020204" pitchFamily="34" charset="0"/>
                <a:cs typeface="Open Sans" panose="020B0606030504020204" pitchFamily="34" charset="0"/>
              </a:rPr>
              <a:t>Welcome</a:t>
            </a:r>
            <a:endParaRPr lang="en-US" sz="3600" dirty="0">
              <a:latin typeface="Open Sans" panose="020B0606030504020204" pitchFamily="34" charset="0"/>
              <a:ea typeface="Open Sans" panose="020B0606030504020204" pitchFamily="34" charset="0"/>
              <a:cs typeface="Open Sans" panose="020B0606030504020204" pitchFamily="34" charset="0"/>
            </a:endParaRPr>
          </a:p>
        </p:txBody>
      </p:sp>
      <p:sp>
        <p:nvSpPr>
          <p:cNvPr id="3" name="Text Placeholder 2">
            <a:extLst>
              <a:ext uri="{FF2B5EF4-FFF2-40B4-BE49-F238E27FC236}">
                <a16:creationId xmlns:a16="http://schemas.microsoft.com/office/drawing/2014/main" id="{090710E7-61A8-4CD8-889E-E58841E93AB8}"/>
              </a:ext>
            </a:extLst>
          </p:cNvPr>
          <p:cNvSpPr>
            <a:spLocks noGrp="1"/>
          </p:cNvSpPr>
          <p:nvPr>
            <p:ph type="body" idx="1"/>
          </p:nvPr>
        </p:nvSpPr>
        <p:spPr>
          <a:xfrm>
            <a:off x="0" y="2047934"/>
            <a:ext cx="5879276" cy="929450"/>
          </a:xfrm>
        </p:spPr>
        <p:txBody>
          <a:bodyPr/>
          <a:lstStyle/>
          <a:p>
            <a:pPr marL="571500" indent="-342900">
              <a:lnSpc>
                <a:spcPct val="100000"/>
              </a:lnSpc>
              <a:spcBef>
                <a:spcPts val="0"/>
              </a:spcBef>
              <a:buFont typeface="Arial" panose="020B0604020202020204" pitchFamily="34" charset="0"/>
              <a:buChar char="•"/>
            </a:pPr>
            <a:r>
              <a:rPr lang="en-US" sz="2400" dirty="0">
                <a:latin typeface="Open Sans" panose="020B0606030504020204" pitchFamily="34" charset="0"/>
                <a:cs typeface="Open Sans" panose="020B0606030504020204" pitchFamily="34" charset="0"/>
              </a:rPr>
              <a:t>Please type your name in the chat </a:t>
            </a:r>
          </a:p>
          <a:p>
            <a:endParaRPr lang="en-US" dirty="0">
              <a:latin typeface="Open Sans" panose="020B0606030504020204" pitchFamily="34" charset="0"/>
              <a:ea typeface="Open Sans" panose="020B0606030504020204" pitchFamily="34" charset="0"/>
              <a:cs typeface="Open Sans" panose="020B0606030504020204" pitchFamily="34" charset="0"/>
            </a:endParaRPr>
          </a:p>
        </p:txBody>
      </p:sp>
      <p:pic>
        <p:nvPicPr>
          <p:cNvPr id="4" name="Picture 3">
            <a:extLst>
              <a:ext uri="{FF2B5EF4-FFF2-40B4-BE49-F238E27FC236}">
                <a16:creationId xmlns:a16="http://schemas.microsoft.com/office/drawing/2014/main" id="{357A54F4-B98D-4D3F-9B7A-04B19562F432}"/>
              </a:ext>
            </a:extLst>
          </p:cNvPr>
          <p:cNvPicPr>
            <a:picLocks noChangeAspect="1"/>
          </p:cNvPicPr>
          <p:nvPr/>
        </p:nvPicPr>
        <p:blipFill>
          <a:blip r:embed="rId3"/>
          <a:stretch>
            <a:fillRect/>
          </a:stretch>
        </p:blipFill>
        <p:spPr>
          <a:xfrm>
            <a:off x="5724645" y="2047934"/>
            <a:ext cx="5618385" cy="3796799"/>
          </a:xfrm>
          <a:prstGeom prst="rect">
            <a:avLst/>
          </a:prstGeom>
        </p:spPr>
      </p:pic>
    </p:spTree>
    <p:extLst>
      <p:ext uri="{BB962C8B-B14F-4D97-AF65-F5344CB8AC3E}">
        <p14:creationId xmlns:p14="http://schemas.microsoft.com/office/powerpoint/2010/main" val="38120592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E9B3E-7F8C-4BAB-9B69-B67B8E5209AE}"/>
              </a:ext>
            </a:extLst>
          </p:cNvPr>
          <p:cNvSpPr>
            <a:spLocks noGrp="1"/>
          </p:cNvSpPr>
          <p:nvPr>
            <p:ph type="title"/>
          </p:nvPr>
        </p:nvSpPr>
        <p:spPr>
          <a:xfrm>
            <a:off x="838200" y="612550"/>
            <a:ext cx="8686800" cy="1325880"/>
          </a:xfrm>
        </p:spPr>
        <p:txBody>
          <a:bodyPr/>
          <a:lstStyle/>
          <a:p>
            <a:r>
              <a:rPr lang="en-US" dirty="0">
                <a:latin typeface="Open Sans" panose="020B0606030504020204" pitchFamily="34" charset="0"/>
                <a:ea typeface="Open Sans" panose="020B0606030504020204" pitchFamily="34" charset="0"/>
                <a:cs typeface="Open Sans" panose="020B0606030504020204" pitchFamily="34" charset="0"/>
              </a:rPr>
              <a:t>Module 5 Review</a:t>
            </a:r>
          </a:p>
        </p:txBody>
      </p:sp>
      <p:sp>
        <p:nvSpPr>
          <p:cNvPr id="3" name="Text Placeholder 2">
            <a:extLst>
              <a:ext uri="{FF2B5EF4-FFF2-40B4-BE49-F238E27FC236}">
                <a16:creationId xmlns:a16="http://schemas.microsoft.com/office/drawing/2014/main" id="{C97AE3E9-1133-43D0-BCD0-0A922121B607}"/>
              </a:ext>
            </a:extLst>
          </p:cNvPr>
          <p:cNvSpPr>
            <a:spLocks noGrp="1"/>
          </p:cNvSpPr>
          <p:nvPr>
            <p:ph type="body" idx="1"/>
          </p:nvPr>
        </p:nvSpPr>
        <p:spPr/>
        <p:txBody>
          <a:bodyPr>
            <a:normAutofit/>
          </a:bodyPr>
          <a:lstStyle/>
          <a:p>
            <a:pPr>
              <a:lnSpc>
                <a:spcPct val="100000"/>
              </a:lnSpc>
            </a:pPr>
            <a:r>
              <a:rPr lang="en-US" dirty="0">
                <a:latin typeface="Open Sans" panose="020B0606030504020204" pitchFamily="34" charset="0"/>
                <a:ea typeface="Open Sans" panose="020B0606030504020204" pitchFamily="34" charset="0"/>
                <a:cs typeface="Open Sans" panose="020B0606030504020204" pitchFamily="34" charset="0"/>
              </a:rPr>
              <a:t>Module 5 included:</a:t>
            </a:r>
          </a:p>
          <a:p>
            <a:pPr marL="685800" indent="-457200">
              <a:lnSpc>
                <a:spcPct val="100000"/>
              </a:lnSpc>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Spark standards and evidence in the Health and Safety, Personnel Qualifications, Family Partnerships, and Administrative and Business Practices domains</a:t>
            </a:r>
          </a:p>
          <a:p>
            <a:pPr marL="685800" indent="-457200">
              <a:lnSpc>
                <a:spcPct val="100000"/>
              </a:lnSpc>
              <a:buFont typeface="Arial" panose="020B0604020202020204" pitchFamily="34" charset="0"/>
              <a:buChar char="•"/>
            </a:pPr>
            <a:endParaRPr lang="en-US" sz="24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6892583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C8372-9632-403A-BC98-8D323903081E}"/>
              </a:ext>
            </a:extLst>
          </p:cNvPr>
          <p:cNvSpPr>
            <a:spLocks noGrp="1"/>
          </p:cNvSpPr>
          <p:nvPr>
            <p:ph type="title"/>
          </p:nvPr>
        </p:nvSpPr>
        <p:spPr/>
        <p:txBody>
          <a:bodyPr/>
          <a:lstStyle/>
          <a:p>
            <a:r>
              <a:rPr lang="en-US" dirty="0">
                <a:latin typeface="Open Sans" panose="020B0606030504020204" pitchFamily="34" charset="0"/>
                <a:ea typeface="Open Sans" panose="020B0606030504020204" pitchFamily="34" charset="0"/>
                <a:cs typeface="Open Sans" panose="020B0606030504020204" pitchFamily="34" charset="0"/>
              </a:rPr>
              <a:t>Module Series</a:t>
            </a:r>
          </a:p>
        </p:txBody>
      </p:sp>
      <p:sp>
        <p:nvSpPr>
          <p:cNvPr id="3" name="Text Placeholder 2">
            <a:extLst>
              <a:ext uri="{FF2B5EF4-FFF2-40B4-BE49-F238E27FC236}">
                <a16:creationId xmlns:a16="http://schemas.microsoft.com/office/drawing/2014/main" id="{F65EA4E1-1280-4EA0-93E8-401060A98416}"/>
              </a:ext>
            </a:extLst>
          </p:cNvPr>
          <p:cNvSpPr>
            <a:spLocks noGrp="1"/>
          </p:cNvSpPr>
          <p:nvPr>
            <p:ph type="body" idx="1"/>
          </p:nvPr>
        </p:nvSpPr>
        <p:spPr>
          <a:xfrm>
            <a:off x="368300" y="1584126"/>
            <a:ext cx="10985500" cy="4203996"/>
          </a:xfrm>
        </p:spPr>
        <p:txBody>
          <a:bodyPr numCol="2"/>
          <a:lstStyle/>
          <a:p>
            <a:pPr marL="742950" indent="-514350">
              <a:lnSpc>
                <a:spcPct val="100000"/>
              </a:lnSpc>
              <a:buSzPct val="100000"/>
              <a:buFont typeface="+mj-lt"/>
              <a:buAutoNum type="arabicPeriod"/>
            </a:pPr>
            <a:r>
              <a:rPr lang="en-US" sz="2400" dirty="0">
                <a:latin typeface="Open Sans" panose="020B0606030504020204" pitchFamily="34" charset="0"/>
                <a:ea typeface="Open Sans" panose="020B0606030504020204" pitchFamily="34" charset="0"/>
                <a:cs typeface="Open Sans" panose="020B0606030504020204" pitchFamily="34" charset="0"/>
              </a:rPr>
              <a:t>Introduction to Spark: Oregon’s QRIS </a:t>
            </a:r>
          </a:p>
          <a:p>
            <a:pPr marL="742950" indent="-514350">
              <a:lnSpc>
                <a:spcPct val="100000"/>
              </a:lnSpc>
              <a:buSzPct val="100000"/>
              <a:buFont typeface="+mj-lt"/>
              <a:buAutoNum type="arabicPeriod"/>
            </a:pPr>
            <a:r>
              <a:rPr lang="en-US" sz="2400" dirty="0">
                <a:latin typeface="Open Sans" panose="020B0606030504020204" pitchFamily="34" charset="0"/>
                <a:ea typeface="Open Sans" panose="020B0606030504020204" pitchFamily="34" charset="0"/>
                <a:cs typeface="Open Sans" panose="020B0606030504020204" pitchFamily="34" charset="0"/>
              </a:rPr>
              <a:t>Engaging Early Learning Programs in Spark </a:t>
            </a:r>
          </a:p>
          <a:p>
            <a:pPr marL="742950" indent="-514350">
              <a:lnSpc>
                <a:spcPct val="100000"/>
              </a:lnSpc>
              <a:buSzPct val="100000"/>
              <a:buFont typeface="+mj-lt"/>
              <a:buAutoNum type="arabicPeriod"/>
            </a:pPr>
            <a:r>
              <a:rPr lang="en-US" sz="2400" dirty="0">
                <a:latin typeface="Open Sans" panose="020B0606030504020204" pitchFamily="34" charset="0"/>
                <a:ea typeface="Open Sans" panose="020B0606030504020204" pitchFamily="34" charset="0"/>
                <a:cs typeface="Open Sans" panose="020B0606030504020204" pitchFamily="34" charset="0"/>
              </a:rPr>
              <a:t>Spark Quality Improvement Phase, part 1</a:t>
            </a:r>
          </a:p>
          <a:p>
            <a:pPr marL="742950" indent="-514350">
              <a:lnSpc>
                <a:spcPct val="100000"/>
              </a:lnSpc>
              <a:buSzPct val="100000"/>
              <a:buFont typeface="+mj-lt"/>
              <a:buAutoNum type="arabicPeriod"/>
            </a:pPr>
            <a:r>
              <a:rPr lang="en-US" sz="2400" dirty="0">
                <a:latin typeface="Open Sans" panose="020B0606030504020204" pitchFamily="34" charset="0"/>
                <a:ea typeface="Open Sans" panose="020B0606030504020204" pitchFamily="34" charset="0"/>
                <a:cs typeface="Open Sans" panose="020B0606030504020204" pitchFamily="34" charset="0"/>
              </a:rPr>
              <a:t>Spark Quality Improvement Phase, part 2: Spark Standards</a:t>
            </a:r>
          </a:p>
          <a:p>
            <a:pPr marL="742950" indent="-514350">
              <a:lnSpc>
                <a:spcPct val="100000"/>
              </a:lnSpc>
              <a:buSzPct val="100000"/>
              <a:buFont typeface="+mj-lt"/>
              <a:buAutoNum type="arabicPeriod" startAt="5"/>
            </a:pPr>
            <a:r>
              <a:rPr lang="en-US" sz="2400" dirty="0">
                <a:latin typeface="Open Sans" panose="020B0606030504020204" pitchFamily="34" charset="0"/>
                <a:ea typeface="Open Sans" panose="020B0606030504020204" pitchFamily="34" charset="0"/>
                <a:cs typeface="Open Sans" panose="020B0606030504020204" pitchFamily="34" charset="0"/>
              </a:rPr>
              <a:t>Spark Quality Improvement Phase, part 3: The Portfolio</a:t>
            </a:r>
          </a:p>
          <a:p>
            <a:pPr marL="742950" indent="-514350">
              <a:lnSpc>
                <a:spcPct val="100000"/>
              </a:lnSpc>
              <a:buSzPct val="100000"/>
              <a:buFont typeface="+mj-lt"/>
              <a:buAutoNum type="arabicPeriod" startAt="5"/>
            </a:pPr>
            <a:r>
              <a:rPr lang="en-US" sz="2400" dirty="0">
                <a:highlight>
                  <a:srgbClr val="FFFF00"/>
                </a:highlight>
                <a:latin typeface="Open Sans" panose="020B0606030504020204" pitchFamily="34" charset="0"/>
                <a:ea typeface="Open Sans" panose="020B0606030504020204" pitchFamily="34" charset="0"/>
                <a:cs typeface="Open Sans" panose="020B0606030504020204" pitchFamily="34" charset="0"/>
              </a:rPr>
              <a:t>Spark Quality Recognition Phase</a:t>
            </a:r>
          </a:p>
          <a:p>
            <a:pPr marL="742950" indent="-514350">
              <a:lnSpc>
                <a:spcPct val="100000"/>
              </a:lnSpc>
              <a:buSzPct val="100000"/>
              <a:buFont typeface="+mj-lt"/>
              <a:buAutoNum type="arabicPeriod" startAt="5"/>
            </a:pPr>
            <a:r>
              <a:rPr lang="en-US" sz="2400" dirty="0">
                <a:latin typeface="Open Sans" panose="020B0606030504020204" pitchFamily="34" charset="0"/>
                <a:ea typeface="Open Sans" panose="020B0606030504020204" pitchFamily="34" charset="0"/>
                <a:cs typeface="Open Sans" panose="020B0606030504020204" pitchFamily="34" charset="0"/>
              </a:rPr>
              <a:t>Spark Continuous Quality Improvement Phase</a:t>
            </a:r>
          </a:p>
        </p:txBody>
      </p:sp>
    </p:spTree>
    <p:extLst>
      <p:ext uri="{BB962C8B-B14F-4D97-AF65-F5344CB8AC3E}">
        <p14:creationId xmlns:p14="http://schemas.microsoft.com/office/powerpoint/2010/main" val="10561753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3391B-8123-42D4-9813-B6C9CE6B9F09}"/>
              </a:ext>
            </a:extLst>
          </p:cNvPr>
          <p:cNvSpPr>
            <a:spLocks noGrp="1"/>
          </p:cNvSpPr>
          <p:nvPr>
            <p:ph type="title"/>
          </p:nvPr>
        </p:nvSpPr>
        <p:spPr/>
        <p:txBody>
          <a:bodyPr/>
          <a:lstStyle/>
          <a:p>
            <a:r>
              <a:rPr lang="en-US" dirty="0">
                <a:latin typeface="Open Sans" panose="020B0606030504020204" pitchFamily="34" charset="0"/>
                <a:ea typeface="Open Sans" panose="020B0606030504020204" pitchFamily="34" charset="0"/>
                <a:cs typeface="Open Sans" panose="020B0606030504020204" pitchFamily="34" charset="0"/>
              </a:rPr>
              <a:t>Objectives</a:t>
            </a:r>
            <a:endParaRPr lang="en-US" sz="3600" dirty="0">
              <a:latin typeface="Open Sans" panose="020B0606030504020204" pitchFamily="34" charset="0"/>
              <a:ea typeface="Open Sans" panose="020B0606030504020204" pitchFamily="34" charset="0"/>
              <a:cs typeface="Open Sans" panose="020B0606030504020204" pitchFamily="34" charset="0"/>
            </a:endParaRPr>
          </a:p>
        </p:txBody>
      </p:sp>
      <p:sp>
        <p:nvSpPr>
          <p:cNvPr id="3" name="Text Placeholder 2">
            <a:extLst>
              <a:ext uri="{FF2B5EF4-FFF2-40B4-BE49-F238E27FC236}">
                <a16:creationId xmlns:a16="http://schemas.microsoft.com/office/drawing/2014/main" id="{DE3F456B-53ED-4B02-9C7F-001FD3BDAD48}"/>
              </a:ext>
            </a:extLst>
          </p:cNvPr>
          <p:cNvSpPr>
            <a:spLocks noGrp="1"/>
          </p:cNvSpPr>
          <p:nvPr>
            <p:ph type="body" idx="1"/>
          </p:nvPr>
        </p:nvSpPr>
        <p:spPr>
          <a:xfrm>
            <a:off x="838199" y="1445615"/>
            <a:ext cx="10300855" cy="4203996"/>
          </a:xfrm>
        </p:spPr>
        <p:txBody>
          <a:bodyPr/>
          <a:lstStyle/>
          <a:p>
            <a:pPr marL="571500" indent="-342900">
              <a:lnSpc>
                <a:spcPct val="150000"/>
              </a:lnSpc>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Participants will examine the Spark rating process</a:t>
            </a:r>
          </a:p>
          <a:p>
            <a:pPr marL="571500" indent="-342900">
              <a:lnSpc>
                <a:spcPct val="150000"/>
              </a:lnSpc>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Participants will develop strategies to support programs during the resubmission process </a:t>
            </a:r>
          </a:p>
          <a:p>
            <a:pPr marL="571500" indent="-342900">
              <a:lnSpc>
                <a:spcPct val="150000"/>
              </a:lnSpc>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Participants will explore how to access and use Spark program rating data</a:t>
            </a:r>
          </a:p>
        </p:txBody>
      </p:sp>
    </p:spTree>
    <p:extLst>
      <p:ext uri="{BB962C8B-B14F-4D97-AF65-F5344CB8AC3E}">
        <p14:creationId xmlns:p14="http://schemas.microsoft.com/office/powerpoint/2010/main" val="29762613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8B35F-A253-40D0-88EC-67D9E919C2FE}"/>
              </a:ext>
            </a:extLst>
          </p:cNvPr>
          <p:cNvSpPr>
            <a:spLocks noGrp="1"/>
          </p:cNvSpPr>
          <p:nvPr>
            <p:ph type="title"/>
          </p:nvPr>
        </p:nvSpPr>
        <p:spPr/>
        <p:txBody>
          <a:bodyPr/>
          <a:lstStyle/>
          <a:p>
            <a:r>
              <a:rPr lang="en-US" dirty="0">
                <a:latin typeface="Open Sans" panose="020B0606030504020204" pitchFamily="34" charset="0"/>
                <a:ea typeface="Open Sans" panose="020B0606030504020204" pitchFamily="34" charset="0"/>
                <a:cs typeface="Open Sans" panose="020B0606030504020204" pitchFamily="34" charset="0"/>
              </a:rPr>
              <a:t>Reflection</a:t>
            </a:r>
            <a:endParaRPr lang="en-US" sz="3600" dirty="0">
              <a:latin typeface="Open Sans" panose="020B0606030504020204" pitchFamily="34" charset="0"/>
              <a:ea typeface="Open Sans" panose="020B0606030504020204" pitchFamily="34" charset="0"/>
              <a:cs typeface="Open Sans" panose="020B0606030504020204" pitchFamily="34" charset="0"/>
            </a:endParaRPr>
          </a:p>
        </p:txBody>
      </p:sp>
      <p:sp>
        <p:nvSpPr>
          <p:cNvPr id="3" name="Text Placeholder 2">
            <a:extLst>
              <a:ext uri="{FF2B5EF4-FFF2-40B4-BE49-F238E27FC236}">
                <a16:creationId xmlns:a16="http://schemas.microsoft.com/office/drawing/2014/main" id="{E1B46808-A407-452A-922C-9A631921644E}"/>
              </a:ext>
            </a:extLst>
          </p:cNvPr>
          <p:cNvSpPr>
            <a:spLocks noGrp="1"/>
          </p:cNvSpPr>
          <p:nvPr>
            <p:ph type="body" idx="1"/>
          </p:nvPr>
        </p:nvSpPr>
        <p:spPr>
          <a:xfrm>
            <a:off x="314696" y="1289597"/>
            <a:ext cx="8853055" cy="802814"/>
          </a:xfrm>
        </p:spPr>
        <p:txBody>
          <a:bodyPr anchor="ctr"/>
          <a:lstStyle/>
          <a:p>
            <a:pPr marL="571500" indent="-342900">
              <a:lnSpc>
                <a:spcPct val="150000"/>
              </a:lnSpc>
              <a:buFont typeface="Arial" panose="020B0604020202020204" pitchFamily="34" charset="0"/>
              <a:buChar char="•"/>
            </a:pPr>
            <a:r>
              <a:rPr lang="en-US" sz="1900" dirty="0">
                <a:latin typeface="Open Sans" panose="020B0606030504020204" pitchFamily="34" charset="0"/>
                <a:ea typeface="Open Sans" panose="020B0606030504020204" pitchFamily="34" charset="0"/>
                <a:cs typeface="Open Sans" panose="020B0606030504020204" pitchFamily="34" charset="0"/>
              </a:rPr>
              <a:t>Have you worked with early educators that have felt frustrated and “stuck?” How did you help them?</a:t>
            </a:r>
          </a:p>
        </p:txBody>
      </p:sp>
      <p:pic>
        <p:nvPicPr>
          <p:cNvPr id="4" name="Online Media 3" title="Broken Escalator">
            <a:hlinkClick r:id="" action="ppaction://media"/>
            <a:extLst>
              <a:ext uri="{FF2B5EF4-FFF2-40B4-BE49-F238E27FC236}">
                <a16:creationId xmlns:a16="http://schemas.microsoft.com/office/drawing/2014/main" id="{832C0DA7-5A35-4971-8AEF-F7E761FFCE61}"/>
              </a:ext>
            </a:extLst>
          </p:cNvPr>
          <p:cNvPicPr>
            <a:picLocks noRot="1" noChangeAspect="1"/>
          </p:cNvPicPr>
          <p:nvPr>
            <a:videoFile r:link="rId1"/>
          </p:nvPr>
        </p:nvPicPr>
        <p:blipFill>
          <a:blip r:embed="rId4"/>
          <a:stretch>
            <a:fillRect/>
          </a:stretch>
        </p:blipFill>
        <p:spPr>
          <a:xfrm>
            <a:off x="4973122" y="2180246"/>
            <a:ext cx="4764644" cy="3573484"/>
          </a:xfrm>
          <a:prstGeom prst="rect">
            <a:avLst/>
          </a:prstGeom>
        </p:spPr>
      </p:pic>
    </p:spTree>
    <p:extLst>
      <p:ext uri="{BB962C8B-B14F-4D97-AF65-F5344CB8AC3E}">
        <p14:creationId xmlns:p14="http://schemas.microsoft.com/office/powerpoint/2010/main" val="3252911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1017B5D4-7EE5-4DD3-A588-FBB32DB2A535}"/>
              </a:ext>
            </a:extLst>
          </p:cNvPr>
          <p:cNvGraphicFramePr>
            <a:graphicFrameLocks noGrp="1"/>
          </p:cNvGraphicFramePr>
          <p:nvPr>
            <p:extLst>
              <p:ext uri="{D42A27DB-BD31-4B8C-83A1-F6EECF244321}">
                <p14:modId xmlns:p14="http://schemas.microsoft.com/office/powerpoint/2010/main" val="1270126977"/>
              </p:ext>
            </p:extLst>
          </p:nvPr>
        </p:nvGraphicFramePr>
        <p:xfrm>
          <a:off x="301657" y="1053740"/>
          <a:ext cx="9742006" cy="5148386"/>
        </p:xfrm>
        <a:graphic>
          <a:graphicData uri="http://schemas.openxmlformats.org/drawingml/2006/table">
            <a:tbl>
              <a:tblPr firstRow="1" firstCol="1" bandRow="1">
                <a:noFill/>
                <a:tableStyleId>{92F34BEA-1887-411E-8782-48972D208DF4}</a:tableStyleId>
              </a:tblPr>
              <a:tblGrid>
                <a:gridCol w="1092294">
                  <a:extLst>
                    <a:ext uri="{9D8B030D-6E8A-4147-A177-3AD203B41FA5}">
                      <a16:colId xmlns:a16="http://schemas.microsoft.com/office/drawing/2014/main" val="2879915890"/>
                    </a:ext>
                  </a:extLst>
                </a:gridCol>
                <a:gridCol w="2176597">
                  <a:extLst>
                    <a:ext uri="{9D8B030D-6E8A-4147-A177-3AD203B41FA5}">
                      <a16:colId xmlns:a16="http://schemas.microsoft.com/office/drawing/2014/main" val="3251055044"/>
                    </a:ext>
                  </a:extLst>
                </a:gridCol>
                <a:gridCol w="2176597">
                  <a:extLst>
                    <a:ext uri="{9D8B030D-6E8A-4147-A177-3AD203B41FA5}">
                      <a16:colId xmlns:a16="http://schemas.microsoft.com/office/drawing/2014/main" val="2629568029"/>
                    </a:ext>
                  </a:extLst>
                </a:gridCol>
                <a:gridCol w="2218422">
                  <a:extLst>
                    <a:ext uri="{9D8B030D-6E8A-4147-A177-3AD203B41FA5}">
                      <a16:colId xmlns:a16="http://schemas.microsoft.com/office/drawing/2014/main" val="2234475088"/>
                    </a:ext>
                  </a:extLst>
                </a:gridCol>
                <a:gridCol w="2078096">
                  <a:extLst>
                    <a:ext uri="{9D8B030D-6E8A-4147-A177-3AD203B41FA5}">
                      <a16:colId xmlns:a16="http://schemas.microsoft.com/office/drawing/2014/main" val="2459740479"/>
                    </a:ext>
                  </a:extLst>
                </a:gridCol>
              </a:tblGrid>
              <a:tr h="1054197">
                <a:tc>
                  <a:txBody>
                    <a:bodyPr/>
                    <a:lstStyle/>
                    <a:p>
                      <a:pPr marL="0" marR="0" lvl="0" indent="0" algn="ctr" rtl="0">
                        <a:spcBef>
                          <a:spcPts val="0"/>
                        </a:spcBef>
                        <a:spcAft>
                          <a:spcPts val="0"/>
                        </a:spcAft>
                        <a:buNone/>
                      </a:pPr>
                      <a:endParaRPr sz="1100" u="none" strike="noStrike" cap="none" dirty="0">
                        <a:latin typeface="Open Sans" panose="020B0606030504020204" pitchFamily="34" charset="0"/>
                        <a:ea typeface="Open Sans" panose="020B0606030504020204" pitchFamily="34" charset="0"/>
                        <a:cs typeface="Open Sans" panose="020B0606030504020204" pitchFamily="34" charset="0"/>
                      </a:endParaRPr>
                    </a:p>
                  </a:txBody>
                  <a:tcPr marL="65675" marR="65675" marT="0" marB="0"/>
                </a:tc>
                <a:tc>
                  <a:txBody>
                    <a:bodyPr/>
                    <a:lstStyle/>
                    <a:p>
                      <a:pPr marL="0" marR="0" lvl="0" indent="0" algn="ctr" rtl="0">
                        <a:spcBef>
                          <a:spcPts val="0"/>
                        </a:spcBef>
                        <a:spcAft>
                          <a:spcPts val="0"/>
                        </a:spcAft>
                        <a:buNone/>
                      </a:pPr>
                      <a:endParaRPr sz="1100" u="none" strike="noStrike" cap="none" dirty="0">
                        <a:latin typeface="Open Sans" panose="020B0606030504020204" pitchFamily="34" charset="0"/>
                        <a:ea typeface="Open Sans" panose="020B0606030504020204" pitchFamily="34" charset="0"/>
                        <a:cs typeface="Open Sans" panose="020B0606030504020204" pitchFamily="34" charset="0"/>
                      </a:endParaRPr>
                    </a:p>
                    <a:p>
                      <a:pPr marL="0" marR="0" lvl="0" indent="0" algn="ctr" rtl="0">
                        <a:spcBef>
                          <a:spcPts val="0"/>
                        </a:spcBef>
                        <a:spcAft>
                          <a:spcPts val="0"/>
                        </a:spcAft>
                        <a:buNone/>
                      </a:pPr>
                      <a:endParaRPr sz="1100" u="none" strike="noStrike" cap="none" dirty="0">
                        <a:latin typeface="Open Sans" panose="020B0606030504020204" pitchFamily="34" charset="0"/>
                        <a:ea typeface="Open Sans" panose="020B0606030504020204" pitchFamily="34" charset="0"/>
                        <a:cs typeface="Open Sans" panose="020B0606030504020204" pitchFamily="34" charset="0"/>
                      </a:endParaRPr>
                    </a:p>
                    <a:p>
                      <a:pPr marL="0" marR="0" lvl="0" indent="0" algn="ctr" rtl="0">
                        <a:spcBef>
                          <a:spcPts val="0"/>
                        </a:spcBef>
                        <a:spcAft>
                          <a:spcPts val="0"/>
                        </a:spcAft>
                        <a:buNone/>
                      </a:pPr>
                      <a:r>
                        <a:rPr lang="en-US" sz="1100" u="none" strike="noStrike" cap="none" dirty="0">
                          <a:latin typeface="Open Sans" panose="020B0606030504020204" pitchFamily="34" charset="0"/>
                          <a:ea typeface="Open Sans" panose="020B0606030504020204" pitchFamily="34" charset="0"/>
                          <a:cs typeface="Open Sans" panose="020B0606030504020204" pitchFamily="34" charset="0"/>
                        </a:rPr>
                        <a:t>Commitment to Quality Phase</a:t>
                      </a:r>
                      <a:endParaRPr dirty="0">
                        <a:latin typeface="Open Sans" panose="020B0606030504020204" pitchFamily="34" charset="0"/>
                        <a:ea typeface="Open Sans" panose="020B0606030504020204" pitchFamily="34" charset="0"/>
                        <a:cs typeface="Open Sans" panose="020B0606030504020204" pitchFamily="34" charset="0"/>
                      </a:endParaRPr>
                    </a:p>
                  </a:txBody>
                  <a:tcPr marL="65675" marR="65675" marT="0" marB="0"/>
                </a:tc>
                <a:tc>
                  <a:txBody>
                    <a:bodyPr/>
                    <a:lstStyle/>
                    <a:p>
                      <a:pPr marL="0" marR="0" lvl="0" indent="0" algn="ctr" rtl="0">
                        <a:spcBef>
                          <a:spcPts val="0"/>
                        </a:spcBef>
                        <a:spcAft>
                          <a:spcPts val="0"/>
                        </a:spcAft>
                        <a:buNone/>
                      </a:pPr>
                      <a:endParaRPr sz="1100" u="none" strike="noStrike" cap="none" dirty="0">
                        <a:latin typeface="Open Sans" panose="020B0606030504020204" pitchFamily="34" charset="0"/>
                        <a:ea typeface="Open Sans" panose="020B0606030504020204" pitchFamily="34" charset="0"/>
                        <a:cs typeface="Open Sans" panose="020B0606030504020204" pitchFamily="34" charset="0"/>
                      </a:endParaRPr>
                    </a:p>
                    <a:p>
                      <a:pPr marL="0" marR="0" lvl="0" indent="0" algn="ctr" rtl="0">
                        <a:spcBef>
                          <a:spcPts val="0"/>
                        </a:spcBef>
                        <a:spcAft>
                          <a:spcPts val="0"/>
                        </a:spcAft>
                        <a:buNone/>
                      </a:pPr>
                      <a:endParaRPr sz="1100" u="none" strike="noStrike" cap="none" dirty="0">
                        <a:latin typeface="Open Sans" panose="020B0606030504020204" pitchFamily="34" charset="0"/>
                        <a:ea typeface="Open Sans" panose="020B0606030504020204" pitchFamily="34" charset="0"/>
                        <a:cs typeface="Open Sans" panose="020B0606030504020204" pitchFamily="34" charset="0"/>
                      </a:endParaRPr>
                    </a:p>
                    <a:p>
                      <a:pPr marL="0" marR="0" lvl="0" indent="0" algn="ctr" rtl="0">
                        <a:spcBef>
                          <a:spcPts val="0"/>
                        </a:spcBef>
                        <a:spcAft>
                          <a:spcPts val="0"/>
                        </a:spcAft>
                        <a:buNone/>
                      </a:pPr>
                      <a:r>
                        <a:rPr lang="en-US" sz="1100" u="none" strike="noStrike" cap="none" dirty="0">
                          <a:latin typeface="Open Sans" panose="020B0606030504020204" pitchFamily="34" charset="0"/>
                          <a:ea typeface="Open Sans" panose="020B0606030504020204" pitchFamily="34" charset="0"/>
                          <a:cs typeface="Open Sans" panose="020B0606030504020204" pitchFamily="34" charset="0"/>
                        </a:rPr>
                        <a:t>Quality Improvement Phase</a:t>
                      </a:r>
                      <a:endParaRPr dirty="0">
                        <a:latin typeface="Open Sans" panose="020B0606030504020204" pitchFamily="34" charset="0"/>
                        <a:ea typeface="Open Sans" panose="020B0606030504020204" pitchFamily="34" charset="0"/>
                        <a:cs typeface="Open Sans" panose="020B0606030504020204" pitchFamily="34" charset="0"/>
                      </a:endParaRPr>
                    </a:p>
                  </a:txBody>
                  <a:tcPr marL="65675" marR="65675" marT="0" marB="0"/>
                </a:tc>
                <a:tc>
                  <a:txBody>
                    <a:bodyPr/>
                    <a:lstStyle/>
                    <a:p>
                      <a:pPr marL="0" marR="0" lvl="0" indent="0" algn="ctr" rtl="0">
                        <a:spcBef>
                          <a:spcPts val="0"/>
                        </a:spcBef>
                        <a:spcAft>
                          <a:spcPts val="0"/>
                        </a:spcAft>
                        <a:buNone/>
                      </a:pPr>
                      <a:endParaRPr lang="en-US" sz="1100" u="none" strike="noStrike" cap="none" dirty="0">
                        <a:latin typeface="Open Sans" panose="020B0606030504020204" pitchFamily="34" charset="0"/>
                        <a:ea typeface="Open Sans" panose="020B0606030504020204" pitchFamily="34" charset="0"/>
                        <a:cs typeface="Open Sans" panose="020B0606030504020204" pitchFamily="34" charset="0"/>
                      </a:endParaRPr>
                    </a:p>
                    <a:p>
                      <a:pPr marL="0" marR="0" lvl="0" indent="0" algn="ctr" rtl="0">
                        <a:spcBef>
                          <a:spcPts val="0"/>
                        </a:spcBef>
                        <a:spcAft>
                          <a:spcPts val="0"/>
                        </a:spcAft>
                        <a:buNone/>
                      </a:pPr>
                      <a:endParaRPr lang="en-US" sz="1100" u="none" strike="noStrike" cap="none" dirty="0">
                        <a:latin typeface="Open Sans" panose="020B0606030504020204" pitchFamily="34" charset="0"/>
                        <a:ea typeface="Open Sans" panose="020B0606030504020204" pitchFamily="34" charset="0"/>
                        <a:cs typeface="Open Sans" panose="020B0606030504020204" pitchFamily="34" charset="0"/>
                      </a:endParaRPr>
                    </a:p>
                    <a:p>
                      <a:pPr marL="0" marR="0" lvl="0" indent="0" algn="ctr" rtl="0">
                        <a:spcBef>
                          <a:spcPts val="0"/>
                        </a:spcBef>
                        <a:spcAft>
                          <a:spcPts val="0"/>
                        </a:spcAft>
                        <a:buNone/>
                      </a:pPr>
                      <a:r>
                        <a:rPr lang="en-US" sz="1100" u="none" strike="noStrike" cap="none" dirty="0">
                          <a:latin typeface="Open Sans" panose="020B0606030504020204" pitchFamily="34" charset="0"/>
                          <a:ea typeface="Open Sans" panose="020B0606030504020204" pitchFamily="34" charset="0"/>
                          <a:cs typeface="Open Sans" panose="020B0606030504020204" pitchFamily="34" charset="0"/>
                        </a:rPr>
                        <a:t>Quality Rating Phase</a:t>
                      </a:r>
                      <a:endParaRPr sz="1100" u="none" strike="noStrike" cap="none" dirty="0">
                        <a:latin typeface="Open Sans" panose="020B0606030504020204" pitchFamily="34" charset="0"/>
                        <a:ea typeface="Open Sans" panose="020B0606030504020204" pitchFamily="34" charset="0"/>
                        <a:cs typeface="Open Sans" panose="020B0606030504020204" pitchFamily="34" charset="0"/>
                      </a:endParaRPr>
                    </a:p>
                    <a:p>
                      <a:pPr marL="0" marR="0" lvl="0" indent="0" algn="ctr" rtl="0">
                        <a:spcBef>
                          <a:spcPts val="0"/>
                        </a:spcBef>
                        <a:spcAft>
                          <a:spcPts val="0"/>
                        </a:spcAft>
                        <a:buNone/>
                      </a:pPr>
                      <a:r>
                        <a:rPr lang="en-US" sz="1100" u="none" strike="noStrike" cap="none" dirty="0">
                          <a:latin typeface="Open Sans" panose="020B0606030504020204" pitchFamily="34" charset="0"/>
                          <a:ea typeface="Open Sans" panose="020B0606030504020204" pitchFamily="34" charset="0"/>
                          <a:cs typeface="Open Sans" panose="020B0606030504020204" pitchFamily="34" charset="0"/>
                        </a:rPr>
                        <a:t> </a:t>
                      </a:r>
                      <a:endParaRPr sz="1100" u="none" strike="noStrike" cap="none" dirty="0">
                        <a:latin typeface="Open Sans" panose="020B0606030504020204" pitchFamily="34" charset="0"/>
                        <a:ea typeface="Open Sans" panose="020B0606030504020204" pitchFamily="34" charset="0"/>
                        <a:cs typeface="Open Sans" panose="020B0606030504020204" pitchFamily="34" charset="0"/>
                      </a:endParaRPr>
                    </a:p>
                    <a:p>
                      <a:pPr marL="0" marR="0" lvl="0" indent="0" algn="ctr" rtl="0">
                        <a:spcBef>
                          <a:spcPts val="0"/>
                        </a:spcBef>
                        <a:spcAft>
                          <a:spcPts val="0"/>
                        </a:spcAft>
                        <a:buNone/>
                      </a:pPr>
                      <a:r>
                        <a:rPr lang="en-US" sz="1100" u="none" strike="noStrike" cap="none" dirty="0">
                          <a:latin typeface="Open Sans" panose="020B0606030504020204" pitchFamily="34" charset="0"/>
                          <a:ea typeface="Open Sans" panose="020B0606030504020204" pitchFamily="34" charset="0"/>
                          <a:cs typeface="Open Sans" panose="020B0606030504020204" pitchFamily="34" charset="0"/>
                        </a:rPr>
                        <a:t> </a:t>
                      </a:r>
                    </a:p>
                  </a:txBody>
                  <a:tcPr marL="65675" marR="65675" marT="0" marB="0">
                    <a:solidFill>
                      <a:schemeClr val="accent6">
                        <a:lumMod val="20000"/>
                        <a:lumOff val="80000"/>
                      </a:schemeClr>
                    </a:solidFill>
                  </a:tcPr>
                </a:tc>
                <a:tc>
                  <a:txBody>
                    <a:bodyPr/>
                    <a:lstStyle/>
                    <a:p>
                      <a:pPr marL="0" marR="0" lvl="0" indent="0" algn="ctr" rtl="0">
                        <a:spcBef>
                          <a:spcPts val="0"/>
                        </a:spcBef>
                        <a:spcAft>
                          <a:spcPts val="0"/>
                        </a:spcAft>
                        <a:buNone/>
                      </a:pPr>
                      <a:endParaRPr lang="en-US" sz="1100" u="none" strike="noStrike" cap="none" dirty="0">
                        <a:latin typeface="Open Sans" panose="020B0606030504020204" pitchFamily="34" charset="0"/>
                        <a:ea typeface="Open Sans" panose="020B0606030504020204" pitchFamily="34" charset="0"/>
                        <a:cs typeface="Open Sans" panose="020B0606030504020204" pitchFamily="34" charset="0"/>
                      </a:endParaRPr>
                    </a:p>
                    <a:p>
                      <a:pPr marL="0" marR="0" lvl="0" indent="0" algn="ctr" rtl="0">
                        <a:spcBef>
                          <a:spcPts val="0"/>
                        </a:spcBef>
                        <a:spcAft>
                          <a:spcPts val="0"/>
                        </a:spcAft>
                        <a:buNone/>
                      </a:pPr>
                      <a:endParaRPr lang="en-US" sz="1100" u="none" strike="noStrike" cap="none" dirty="0">
                        <a:latin typeface="Open Sans" panose="020B0606030504020204" pitchFamily="34" charset="0"/>
                        <a:ea typeface="Open Sans" panose="020B0606030504020204" pitchFamily="34" charset="0"/>
                        <a:cs typeface="Open Sans" panose="020B0606030504020204" pitchFamily="34" charset="0"/>
                      </a:endParaRPr>
                    </a:p>
                    <a:p>
                      <a:pPr marL="0" marR="0" lvl="0" indent="0" algn="ctr" rtl="0">
                        <a:spcBef>
                          <a:spcPts val="0"/>
                        </a:spcBef>
                        <a:spcAft>
                          <a:spcPts val="0"/>
                        </a:spcAft>
                        <a:buNone/>
                      </a:pPr>
                      <a:r>
                        <a:rPr lang="en-US" sz="1100" u="none" strike="noStrike" cap="none" dirty="0">
                          <a:latin typeface="Open Sans" panose="020B0606030504020204" pitchFamily="34" charset="0"/>
                          <a:ea typeface="Open Sans" panose="020B0606030504020204" pitchFamily="34" charset="0"/>
                          <a:cs typeface="Open Sans" panose="020B0606030504020204" pitchFamily="34" charset="0"/>
                        </a:rPr>
                        <a:t>Continuous Quality Improvement </a:t>
                      </a:r>
                    </a:p>
                    <a:p>
                      <a:pPr marL="0" marR="0" lvl="0" indent="0" algn="ctr" rtl="0">
                        <a:spcBef>
                          <a:spcPts val="0"/>
                        </a:spcBef>
                        <a:spcAft>
                          <a:spcPts val="0"/>
                        </a:spcAft>
                        <a:buNone/>
                      </a:pPr>
                      <a:r>
                        <a:rPr lang="en-US" sz="1100" u="none" strike="noStrike" cap="none" dirty="0">
                          <a:latin typeface="Open Sans" panose="020B0606030504020204" pitchFamily="34" charset="0"/>
                          <a:ea typeface="Open Sans" panose="020B0606030504020204" pitchFamily="34" charset="0"/>
                          <a:cs typeface="Open Sans" panose="020B0606030504020204" pitchFamily="34" charset="0"/>
                        </a:rPr>
                        <a:t>Phase</a:t>
                      </a:r>
                      <a:endParaRPr lang="en-US" sz="1100" dirty="0">
                        <a:latin typeface="Open Sans" panose="020B0606030504020204" pitchFamily="34" charset="0"/>
                        <a:ea typeface="Open Sans" panose="020B0606030504020204" pitchFamily="34" charset="0"/>
                        <a:cs typeface="Open Sans" panose="020B0606030504020204" pitchFamily="34" charset="0"/>
                      </a:endParaRPr>
                    </a:p>
                    <a:p>
                      <a:pPr marL="0" marR="0" lvl="0" indent="0" algn="ctr" rtl="0">
                        <a:spcBef>
                          <a:spcPts val="0"/>
                        </a:spcBef>
                        <a:spcAft>
                          <a:spcPts val="0"/>
                        </a:spcAft>
                        <a:buNone/>
                      </a:pPr>
                      <a:endParaRPr sz="1100" u="none" strike="noStrike" cap="none" dirty="0">
                        <a:latin typeface="Open Sans" panose="020B0606030504020204" pitchFamily="34" charset="0"/>
                        <a:ea typeface="Open Sans" panose="020B0606030504020204" pitchFamily="34" charset="0"/>
                        <a:cs typeface="Open Sans" panose="020B0606030504020204" pitchFamily="34" charset="0"/>
                        <a:sym typeface="Cambria"/>
                      </a:endParaRPr>
                    </a:p>
                  </a:txBody>
                  <a:tcPr marL="65675" marR="65675" marT="0" marB="0"/>
                </a:tc>
                <a:extLst>
                  <a:ext uri="{0D108BD9-81ED-4DB2-BD59-A6C34878D82A}">
                    <a16:rowId xmlns:a16="http://schemas.microsoft.com/office/drawing/2014/main" val="3055752292"/>
                  </a:ext>
                </a:extLst>
              </a:tr>
              <a:tr h="1808189">
                <a:tc>
                  <a:txBody>
                    <a:bodyPr/>
                    <a:lstStyle/>
                    <a:p>
                      <a:pPr marL="0" marR="0" lvl="0" indent="0" algn="l" rtl="0">
                        <a:spcBef>
                          <a:spcPts val="0"/>
                        </a:spcBef>
                        <a:spcAft>
                          <a:spcPts val="0"/>
                        </a:spcAft>
                        <a:buNone/>
                      </a:pPr>
                      <a:endParaRPr sz="1100" u="none" strike="noStrike" cap="none" dirty="0">
                        <a:latin typeface="Open Sans" panose="020B0606030504020204" pitchFamily="34" charset="0"/>
                        <a:ea typeface="Open Sans" panose="020B0606030504020204" pitchFamily="34" charset="0"/>
                        <a:cs typeface="Open Sans" panose="020B0606030504020204" pitchFamily="34" charset="0"/>
                      </a:endParaRPr>
                    </a:p>
                    <a:p>
                      <a:pPr marL="0" marR="0" lvl="0" indent="0" algn="l" rtl="0">
                        <a:spcBef>
                          <a:spcPts val="0"/>
                        </a:spcBef>
                        <a:spcAft>
                          <a:spcPts val="0"/>
                        </a:spcAft>
                        <a:buNone/>
                      </a:pPr>
                      <a:r>
                        <a:rPr lang="en-US" sz="1100" u="none" strike="noStrike" cap="none" dirty="0">
                          <a:latin typeface="Open Sans" panose="020B0606030504020204" pitchFamily="34" charset="0"/>
                          <a:ea typeface="Open Sans" panose="020B0606030504020204" pitchFamily="34" charset="0"/>
                          <a:cs typeface="Open Sans" panose="020B0606030504020204" pitchFamily="34" charset="0"/>
                        </a:rPr>
                        <a:t>Enter this phase when:</a:t>
                      </a:r>
                      <a:endParaRPr sz="1100" u="none" strike="noStrike" cap="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Cambria"/>
                      </a:endParaRPr>
                    </a:p>
                  </a:txBody>
                  <a:tcPr marL="65675" marR="65675" marT="0" marB="0"/>
                </a:tc>
                <a:tc>
                  <a:txBody>
                    <a:bodyPr/>
                    <a:lstStyle/>
                    <a:p>
                      <a:pPr marL="173038" marR="0" lvl="0" indent="-109538" algn="l" rtl="0">
                        <a:spcBef>
                          <a:spcPts val="0"/>
                        </a:spcBef>
                        <a:spcAft>
                          <a:spcPts val="0"/>
                        </a:spcAft>
                        <a:buClr>
                          <a:schemeClr val="dk1"/>
                        </a:buClr>
                        <a:buSzPts val="1000"/>
                        <a:buFont typeface="Noto Sans Symbols"/>
                        <a:buNone/>
                      </a:pPr>
                      <a:endParaRPr sz="10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173038" marR="0" lvl="0" indent="-173038" algn="l" rtl="0">
                        <a:spcBef>
                          <a:spcPts val="0"/>
                        </a:spcBef>
                        <a:spcAft>
                          <a:spcPts val="0"/>
                        </a:spcAft>
                        <a:buClr>
                          <a:srgbClr val="000000"/>
                        </a:buClr>
                        <a:buSzPts val="1000"/>
                        <a:buFont typeface="Noto Sans Symbols"/>
                        <a:buChar char="∙"/>
                      </a:pPr>
                      <a:r>
                        <a:rPr lang="en-US" sz="10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rPr>
                        <a:t>Licensed program</a:t>
                      </a:r>
                      <a:endParaRPr sz="11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173038" marR="0" lvl="0" indent="-173038" algn="l" rtl="0">
                        <a:spcBef>
                          <a:spcPts val="0"/>
                        </a:spcBef>
                        <a:spcAft>
                          <a:spcPts val="0"/>
                        </a:spcAft>
                        <a:buClr>
                          <a:srgbClr val="000000"/>
                        </a:buClr>
                        <a:buSzPts val="1000"/>
                        <a:buFont typeface="Noto Sans Symbols"/>
                        <a:buChar char="∙"/>
                      </a:pPr>
                      <a:r>
                        <a:rPr lang="en-US" sz="10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rPr>
                        <a:t>Interested in Spark</a:t>
                      </a:r>
                      <a:endParaRPr sz="11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173038" marR="0" lvl="0" indent="-173038" algn="l" rtl="0">
                        <a:spcBef>
                          <a:spcPts val="0"/>
                        </a:spcBef>
                        <a:spcAft>
                          <a:spcPts val="0"/>
                        </a:spcAft>
                        <a:buClr>
                          <a:srgbClr val="000000"/>
                        </a:buClr>
                        <a:buSzPts val="1000"/>
                        <a:buFont typeface="Noto Sans Symbols"/>
                        <a:buChar char="∙"/>
                      </a:pPr>
                      <a:r>
                        <a:rPr lang="en-US" sz="10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rPr>
                        <a:t>Meet C2Q compliance requirements</a:t>
                      </a:r>
                      <a:endParaRPr sz="11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rtl="0">
                        <a:spcBef>
                          <a:spcPts val="0"/>
                        </a:spcBef>
                        <a:spcAft>
                          <a:spcPts val="0"/>
                        </a:spcAft>
                        <a:buNone/>
                      </a:pPr>
                      <a:r>
                        <a:rPr lang="en-US" sz="10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endParaRPr sz="11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Cambria"/>
                      </a:endParaRPr>
                    </a:p>
                  </a:txBody>
                  <a:tcPr marL="65675" marR="65675" marT="0" marB="0"/>
                </a:tc>
                <a:tc>
                  <a:txBody>
                    <a:bodyPr/>
                    <a:lstStyle/>
                    <a:p>
                      <a:pPr marL="233363" marR="0" lvl="0" indent="-169863" algn="l" rtl="0">
                        <a:spcBef>
                          <a:spcPts val="0"/>
                        </a:spcBef>
                        <a:spcAft>
                          <a:spcPts val="0"/>
                        </a:spcAft>
                        <a:buClr>
                          <a:schemeClr val="dk1"/>
                        </a:buClr>
                        <a:buSzPts val="1000"/>
                        <a:buFont typeface="Noto Sans Symbols"/>
                        <a:buNone/>
                      </a:pPr>
                      <a:endParaRPr sz="10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233363" marR="0" lvl="0" indent="-233363" algn="l" rtl="0">
                        <a:spcBef>
                          <a:spcPts val="0"/>
                        </a:spcBef>
                        <a:spcAft>
                          <a:spcPts val="0"/>
                        </a:spcAft>
                        <a:buClr>
                          <a:srgbClr val="000000"/>
                        </a:buClr>
                        <a:buSzPts val="1000"/>
                        <a:buFont typeface="Noto Sans Symbols"/>
                        <a:buChar char="∙"/>
                      </a:pPr>
                      <a:r>
                        <a:rPr lang="en-US" sz="10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rPr>
                        <a:t>Achieved C2Q</a:t>
                      </a:r>
                      <a:endParaRPr sz="11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233363" marR="0" lvl="0" indent="-233363" algn="l" rtl="0">
                        <a:spcBef>
                          <a:spcPts val="0"/>
                        </a:spcBef>
                        <a:spcAft>
                          <a:spcPts val="0"/>
                        </a:spcAft>
                        <a:buClr>
                          <a:srgbClr val="000000"/>
                        </a:buClr>
                        <a:buSzPts val="1000"/>
                        <a:buFont typeface="Noto Sans Symbols"/>
                        <a:buChar char="∙"/>
                      </a:pPr>
                      <a:r>
                        <a:rPr lang="en-US" sz="10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rPr>
                        <a:t>Program uses QIP/SA to identify areas for CQI</a:t>
                      </a:r>
                      <a:endParaRPr sz="11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233363" marR="0" lvl="0" indent="-233363" algn="l" rtl="0">
                        <a:spcBef>
                          <a:spcPts val="0"/>
                        </a:spcBef>
                        <a:spcAft>
                          <a:spcPts val="0"/>
                        </a:spcAft>
                        <a:buClr>
                          <a:srgbClr val="000000"/>
                        </a:buClr>
                        <a:buSzPts val="1000"/>
                        <a:buFont typeface="Noto Sans Symbols"/>
                        <a:buChar char="∙"/>
                      </a:pPr>
                      <a:r>
                        <a:rPr lang="en-US" sz="10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rPr>
                        <a:t>Need Spark resources to improve program</a:t>
                      </a:r>
                      <a:endParaRPr sz="11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rtl="0">
                        <a:spcBef>
                          <a:spcPts val="0"/>
                        </a:spcBef>
                        <a:spcAft>
                          <a:spcPts val="0"/>
                        </a:spcAft>
                        <a:buNone/>
                      </a:pPr>
                      <a:r>
                        <a:rPr lang="en-US" sz="10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endParaRPr sz="11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Cambria"/>
                      </a:endParaRPr>
                    </a:p>
                  </a:txBody>
                  <a:tcPr marL="65675" marR="65675" marT="0" marB="0"/>
                </a:tc>
                <a:tc>
                  <a:txBody>
                    <a:bodyPr/>
                    <a:lstStyle/>
                    <a:p>
                      <a:pPr marL="233363" marR="0" lvl="0" indent="-169863" algn="l" rtl="0">
                        <a:spcBef>
                          <a:spcPts val="0"/>
                        </a:spcBef>
                        <a:spcAft>
                          <a:spcPts val="0"/>
                        </a:spcAft>
                        <a:buClr>
                          <a:schemeClr val="dk1"/>
                        </a:buClr>
                        <a:buSzPts val="1000"/>
                        <a:buFont typeface="Noto Sans Symbols"/>
                        <a:buNone/>
                      </a:pPr>
                      <a:endParaRPr sz="10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233363" marR="0" lvl="0" indent="-233363" algn="l" rtl="0">
                        <a:spcBef>
                          <a:spcPts val="0"/>
                        </a:spcBef>
                        <a:spcAft>
                          <a:spcPts val="0"/>
                        </a:spcAft>
                        <a:buClr>
                          <a:srgbClr val="000000"/>
                        </a:buClr>
                        <a:buSzPts val="1000"/>
                        <a:buFont typeface="Noto Sans Symbols"/>
                        <a:buChar char="∙"/>
                      </a:pPr>
                      <a:r>
                        <a:rPr lang="en-US" sz="10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rPr>
                        <a:t>Achieved C2Q</a:t>
                      </a:r>
                      <a:endParaRPr sz="11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233363" marR="0" lvl="0" indent="-233363" algn="l" rtl="0">
                        <a:spcBef>
                          <a:spcPts val="0"/>
                        </a:spcBef>
                        <a:spcAft>
                          <a:spcPts val="0"/>
                        </a:spcAft>
                        <a:buClr>
                          <a:srgbClr val="000000"/>
                        </a:buClr>
                        <a:buSzPts val="1000"/>
                        <a:buFont typeface="Noto Sans Symbols"/>
                        <a:buChar char="∙"/>
                      </a:pPr>
                      <a:r>
                        <a:rPr lang="en-US" sz="10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rPr>
                        <a:t>Best practices implemented </a:t>
                      </a:r>
                      <a:endParaRPr sz="11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Cambria"/>
                      </a:endParaRPr>
                    </a:p>
                  </a:txBody>
                  <a:tcPr marL="65675" marR="65675" marT="0" marB="0">
                    <a:solidFill>
                      <a:schemeClr val="accent6">
                        <a:lumMod val="20000"/>
                        <a:lumOff val="80000"/>
                      </a:schemeClr>
                    </a:solidFill>
                  </a:tcPr>
                </a:tc>
                <a:tc>
                  <a:txBody>
                    <a:bodyPr/>
                    <a:lstStyle/>
                    <a:p>
                      <a:pPr marL="233363" marR="0" lvl="0" indent="-169863" algn="l" rtl="0">
                        <a:spcBef>
                          <a:spcPts val="0"/>
                        </a:spcBef>
                        <a:spcAft>
                          <a:spcPts val="0"/>
                        </a:spcAft>
                        <a:buClr>
                          <a:schemeClr val="dk1"/>
                        </a:buClr>
                        <a:buSzPts val="1000"/>
                        <a:buFont typeface="Noto Sans Symbols"/>
                        <a:buNone/>
                      </a:pPr>
                      <a:endParaRPr sz="10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233363" marR="0" lvl="0" indent="-233363" algn="l" rtl="0">
                        <a:spcBef>
                          <a:spcPts val="0"/>
                        </a:spcBef>
                        <a:spcAft>
                          <a:spcPts val="0"/>
                        </a:spcAft>
                        <a:buClr>
                          <a:srgbClr val="000000"/>
                        </a:buClr>
                        <a:buSzPts val="1000"/>
                        <a:buFont typeface="Noto Sans Symbols"/>
                        <a:buChar char="∙"/>
                      </a:pPr>
                      <a:r>
                        <a:rPr lang="en-US" sz="10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rPr>
                        <a:t>Have submitted a complete portfolio</a:t>
                      </a:r>
                      <a:endParaRPr sz="11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233363" marR="0" lvl="0" indent="-233363" algn="l" rtl="0">
                        <a:spcBef>
                          <a:spcPts val="0"/>
                        </a:spcBef>
                        <a:spcAft>
                          <a:spcPts val="0"/>
                        </a:spcAft>
                        <a:buClr>
                          <a:srgbClr val="000000"/>
                        </a:buClr>
                        <a:buSzPts val="1000"/>
                        <a:buFont typeface="Noto Sans Symbols"/>
                        <a:buChar char="∙"/>
                      </a:pPr>
                      <a:r>
                        <a:rPr lang="en-US" sz="10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rPr>
                        <a:t>Received initial rating and feedback </a:t>
                      </a:r>
                      <a:endParaRPr sz="11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Cambria"/>
                      </a:endParaRPr>
                    </a:p>
                  </a:txBody>
                  <a:tcPr marL="65675" marR="65675" marT="0" marB="0"/>
                </a:tc>
                <a:extLst>
                  <a:ext uri="{0D108BD9-81ED-4DB2-BD59-A6C34878D82A}">
                    <a16:rowId xmlns:a16="http://schemas.microsoft.com/office/drawing/2014/main" val="1173911779"/>
                  </a:ext>
                </a:extLst>
              </a:tr>
              <a:tr h="2190383">
                <a:tc>
                  <a:txBody>
                    <a:bodyPr/>
                    <a:lstStyle/>
                    <a:p>
                      <a:pPr marL="0" marR="0" lvl="0" indent="0" algn="l" rtl="0">
                        <a:spcBef>
                          <a:spcPts val="0"/>
                        </a:spcBef>
                        <a:spcAft>
                          <a:spcPts val="0"/>
                        </a:spcAft>
                        <a:buNone/>
                      </a:pPr>
                      <a:endParaRPr sz="1100" u="none" strike="noStrike" cap="none">
                        <a:latin typeface="Open Sans" panose="020B0606030504020204" pitchFamily="34" charset="0"/>
                        <a:ea typeface="Open Sans" panose="020B0606030504020204" pitchFamily="34" charset="0"/>
                        <a:cs typeface="Open Sans" panose="020B0606030504020204" pitchFamily="34" charset="0"/>
                      </a:endParaRPr>
                    </a:p>
                    <a:p>
                      <a:pPr marL="0" marR="0" lvl="0" indent="0" algn="l" rtl="0">
                        <a:spcBef>
                          <a:spcPts val="0"/>
                        </a:spcBef>
                        <a:spcAft>
                          <a:spcPts val="0"/>
                        </a:spcAft>
                        <a:buNone/>
                      </a:pPr>
                      <a:r>
                        <a:rPr lang="en-US" sz="1100" u="none" strike="noStrike" cap="none">
                          <a:latin typeface="Open Sans" panose="020B0606030504020204" pitchFamily="34" charset="0"/>
                          <a:ea typeface="Open Sans" panose="020B0606030504020204" pitchFamily="34" charset="0"/>
                          <a:cs typeface="Open Sans" panose="020B0606030504020204" pitchFamily="34" charset="0"/>
                        </a:rPr>
                        <a:t>Steps and materials:</a:t>
                      </a:r>
                      <a:endParaRPr sz="1100" u="none" strike="noStrike" cap="none">
                        <a:solidFill>
                          <a:schemeClr val="dk1"/>
                        </a:solidFill>
                        <a:latin typeface="Open Sans" panose="020B0606030504020204" pitchFamily="34" charset="0"/>
                        <a:ea typeface="Open Sans" panose="020B0606030504020204" pitchFamily="34" charset="0"/>
                        <a:cs typeface="Open Sans" panose="020B0606030504020204" pitchFamily="34" charset="0"/>
                        <a:sym typeface="Cambria"/>
                      </a:endParaRPr>
                    </a:p>
                  </a:txBody>
                  <a:tcPr marL="65675" marR="65675" marT="0" marB="0"/>
                </a:tc>
                <a:tc>
                  <a:txBody>
                    <a:bodyPr/>
                    <a:lstStyle/>
                    <a:p>
                      <a:pPr marL="233363" marR="0" lvl="0" indent="-169863" algn="l" rtl="0">
                        <a:spcBef>
                          <a:spcPts val="0"/>
                        </a:spcBef>
                        <a:spcAft>
                          <a:spcPts val="0"/>
                        </a:spcAft>
                        <a:buClr>
                          <a:schemeClr val="dk1"/>
                        </a:buClr>
                        <a:buSzPts val="1000"/>
                        <a:buFont typeface="Noto Sans Symbols"/>
                        <a:buNone/>
                      </a:pPr>
                      <a:endParaRPr sz="10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233363" marR="0" lvl="0" indent="-233363" algn="l" rtl="0">
                        <a:spcBef>
                          <a:spcPts val="0"/>
                        </a:spcBef>
                        <a:spcAft>
                          <a:spcPts val="0"/>
                        </a:spcAft>
                        <a:buClr>
                          <a:srgbClr val="000000"/>
                        </a:buClr>
                        <a:buSzPts val="1000"/>
                        <a:buFont typeface="Noto Sans Symbols"/>
                        <a:buChar char="∙"/>
                      </a:pPr>
                      <a:r>
                        <a:rPr lang="en-US" sz="10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rPr>
                        <a:t>Attend Spark Orientation</a:t>
                      </a:r>
                      <a:endParaRPr sz="11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233363" marR="0" lvl="0" indent="-233363" algn="l" rtl="0">
                        <a:spcBef>
                          <a:spcPts val="0"/>
                        </a:spcBef>
                        <a:spcAft>
                          <a:spcPts val="0"/>
                        </a:spcAft>
                        <a:buClr>
                          <a:srgbClr val="000000"/>
                        </a:buClr>
                        <a:buSzPts val="1000"/>
                        <a:buFont typeface="Noto Sans Symbols"/>
                        <a:buChar char="∙"/>
                      </a:pPr>
                      <a:r>
                        <a:rPr lang="en-US" sz="10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rPr>
                        <a:t>Apply for C2Q by submitting:</a:t>
                      </a:r>
                      <a:endParaRPr sz="11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396875" marR="0" lvl="1" indent="-163513" algn="l" rtl="0">
                        <a:spcBef>
                          <a:spcPts val="0"/>
                        </a:spcBef>
                        <a:spcAft>
                          <a:spcPts val="0"/>
                        </a:spcAft>
                        <a:buClr>
                          <a:srgbClr val="000000"/>
                        </a:buClr>
                        <a:buSzPts val="1000"/>
                        <a:buFont typeface="Noto Sans Symbols"/>
                        <a:buChar char="▪"/>
                      </a:pPr>
                      <a:r>
                        <a:rPr lang="en-US" sz="10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rPr>
                        <a:t>Application</a:t>
                      </a:r>
                      <a:endParaRPr sz="11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396875" marR="0" lvl="1" indent="-163513" algn="l" rtl="0">
                        <a:spcBef>
                          <a:spcPts val="0"/>
                        </a:spcBef>
                        <a:spcAft>
                          <a:spcPts val="0"/>
                        </a:spcAft>
                        <a:buClr>
                          <a:srgbClr val="000000"/>
                        </a:buClr>
                        <a:buSzPts val="1000"/>
                        <a:buFont typeface="Noto Sans Symbols"/>
                        <a:buChar char="▪"/>
                      </a:pPr>
                      <a:r>
                        <a:rPr lang="en-US" sz="10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rPr>
                        <a:t>MOU</a:t>
                      </a:r>
                      <a:endParaRPr sz="11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233363" marR="0" lvl="0" indent="-233363" algn="l" rtl="0">
                        <a:spcBef>
                          <a:spcPts val="0"/>
                        </a:spcBef>
                        <a:spcAft>
                          <a:spcPts val="0"/>
                        </a:spcAft>
                        <a:buClr>
                          <a:srgbClr val="000000"/>
                        </a:buClr>
                        <a:buSzPts val="1000"/>
                        <a:buFont typeface="Noto Sans Symbols"/>
                        <a:buChar char="∙"/>
                      </a:pPr>
                      <a:r>
                        <a:rPr lang="en-US" sz="10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rPr>
                        <a:t>Receive C2Q rating and Welcome Kit</a:t>
                      </a:r>
                      <a:endParaRPr sz="11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233363" marR="0" lvl="0" indent="-233363" algn="l" rtl="0">
                        <a:spcBef>
                          <a:spcPts val="0"/>
                        </a:spcBef>
                        <a:spcAft>
                          <a:spcPts val="0"/>
                        </a:spcAft>
                        <a:buClr>
                          <a:srgbClr val="000000"/>
                        </a:buClr>
                        <a:buSzPts val="1000"/>
                        <a:buFont typeface="Noto Sans Symbols"/>
                        <a:buChar char="∙"/>
                      </a:pPr>
                      <a:r>
                        <a:rPr lang="en-US" sz="10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rPr>
                        <a:t>Use Quality Improvement Plan (QIP) and Self Assessment (SA) to decide next steps in Spark</a:t>
                      </a:r>
                      <a:endParaRPr sz="11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rtl="0">
                        <a:spcBef>
                          <a:spcPts val="0"/>
                        </a:spcBef>
                        <a:spcAft>
                          <a:spcPts val="0"/>
                        </a:spcAft>
                        <a:buNone/>
                      </a:pPr>
                      <a:r>
                        <a:rPr lang="en-US" sz="10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endParaRPr sz="11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rtl="0">
                        <a:spcBef>
                          <a:spcPts val="0"/>
                        </a:spcBef>
                        <a:spcAft>
                          <a:spcPts val="0"/>
                        </a:spcAft>
                        <a:buNone/>
                      </a:pPr>
                      <a:r>
                        <a:rPr lang="en-US" sz="10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endParaRPr sz="11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rtl="0">
                        <a:spcBef>
                          <a:spcPts val="0"/>
                        </a:spcBef>
                        <a:spcAft>
                          <a:spcPts val="0"/>
                        </a:spcAft>
                        <a:buNone/>
                      </a:pPr>
                      <a:r>
                        <a:rPr lang="en-US" sz="10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endParaRPr sz="11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Cambria"/>
                      </a:endParaRPr>
                    </a:p>
                  </a:txBody>
                  <a:tcPr marL="65675" marR="65675" marT="0" marB="0"/>
                </a:tc>
                <a:tc>
                  <a:txBody>
                    <a:bodyPr/>
                    <a:lstStyle/>
                    <a:p>
                      <a:pPr marL="233363" marR="0" lvl="0" indent="-169863" algn="l" rtl="0">
                        <a:spcBef>
                          <a:spcPts val="0"/>
                        </a:spcBef>
                        <a:spcAft>
                          <a:spcPts val="0"/>
                        </a:spcAft>
                        <a:buClr>
                          <a:schemeClr val="dk1"/>
                        </a:buClr>
                        <a:buSzPts val="1000"/>
                        <a:buFont typeface="Noto Sans Symbols"/>
                        <a:buNone/>
                      </a:pPr>
                      <a:endParaRPr sz="10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233363" marR="0" lvl="0" indent="-233363" algn="l" rtl="0">
                        <a:spcBef>
                          <a:spcPts val="0"/>
                        </a:spcBef>
                        <a:spcAft>
                          <a:spcPts val="0"/>
                        </a:spcAft>
                        <a:buClr>
                          <a:srgbClr val="000000"/>
                        </a:buClr>
                        <a:buSzPts val="1000"/>
                        <a:buFont typeface="Noto Sans Symbols"/>
                        <a:buChar char="∙"/>
                      </a:pPr>
                      <a:r>
                        <a:rPr lang="en-US" sz="10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rPr>
                        <a:t>Complete personalized action plan using the QIP</a:t>
                      </a:r>
                      <a:endParaRPr sz="11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233363" marR="0" lvl="0" indent="-233363" algn="l" rtl="0">
                        <a:spcBef>
                          <a:spcPts val="0"/>
                        </a:spcBef>
                        <a:spcAft>
                          <a:spcPts val="0"/>
                        </a:spcAft>
                        <a:buClr>
                          <a:srgbClr val="000000"/>
                        </a:buClr>
                        <a:buSzPts val="1000"/>
                        <a:buFont typeface="Noto Sans Symbols"/>
                        <a:buChar char="∙"/>
                      </a:pPr>
                      <a:r>
                        <a:rPr lang="en-US" sz="10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rPr>
                        <a:t>Request financial supports by submitting:</a:t>
                      </a:r>
                      <a:endParaRPr sz="11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396875" marR="0" lvl="0" indent="-163513" algn="l" rtl="0">
                        <a:spcBef>
                          <a:spcPts val="0"/>
                        </a:spcBef>
                        <a:spcAft>
                          <a:spcPts val="0"/>
                        </a:spcAft>
                        <a:buClr>
                          <a:srgbClr val="000000"/>
                        </a:buClr>
                        <a:buSzPts val="1000"/>
                        <a:buFont typeface="Noto Sans Symbols"/>
                        <a:buChar char="▪"/>
                      </a:pPr>
                      <a:r>
                        <a:rPr lang="en-US" sz="10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rPr>
                        <a:t>Request for Supports form</a:t>
                      </a:r>
                      <a:endParaRPr sz="11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396875" marR="0" lvl="0" indent="-163513" algn="l" rtl="0">
                        <a:spcBef>
                          <a:spcPts val="0"/>
                        </a:spcBef>
                        <a:spcAft>
                          <a:spcPts val="0"/>
                        </a:spcAft>
                        <a:buClr>
                          <a:srgbClr val="000000"/>
                        </a:buClr>
                        <a:buSzPts val="1000"/>
                        <a:buFont typeface="Noto Sans Symbols"/>
                        <a:buChar char="▪"/>
                      </a:pPr>
                      <a:r>
                        <a:rPr lang="en-US" sz="10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rPr>
                        <a:t>WOU W-9 form</a:t>
                      </a:r>
                      <a:endParaRPr sz="11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233363" marR="0" lvl="0" indent="-233363" algn="l" rtl="0">
                        <a:spcBef>
                          <a:spcPts val="0"/>
                        </a:spcBef>
                        <a:spcAft>
                          <a:spcPts val="0"/>
                        </a:spcAft>
                        <a:buClr>
                          <a:srgbClr val="000000"/>
                        </a:buClr>
                        <a:buSzPts val="1000"/>
                        <a:buFont typeface="Noto Sans Symbols"/>
                        <a:buChar char="∙"/>
                      </a:pPr>
                      <a:r>
                        <a:rPr lang="en-US" sz="10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rPr>
                        <a:t>Work individually or with Quality Improvement Specialist</a:t>
                      </a:r>
                      <a:endParaRPr sz="11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233363" marR="0" lvl="0" indent="-233363" algn="l" rtl="0">
                        <a:spcBef>
                          <a:spcPts val="0"/>
                        </a:spcBef>
                        <a:spcAft>
                          <a:spcPts val="0"/>
                        </a:spcAft>
                        <a:buClr>
                          <a:srgbClr val="000000"/>
                        </a:buClr>
                        <a:buSzPts val="1000"/>
                        <a:buFont typeface="Noto Sans Symbols"/>
                        <a:buChar char="∙"/>
                      </a:pPr>
                      <a:r>
                        <a:rPr lang="en-US" sz="10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rPr>
                        <a:t>Implement quality improvements in programs using QIP as a guide</a:t>
                      </a:r>
                      <a:endParaRPr sz="11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rtl="0">
                        <a:spcBef>
                          <a:spcPts val="0"/>
                        </a:spcBef>
                        <a:spcAft>
                          <a:spcPts val="0"/>
                        </a:spcAft>
                        <a:buNone/>
                      </a:pPr>
                      <a:r>
                        <a:rPr lang="en-US" sz="10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endParaRPr sz="11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Cambria"/>
                      </a:endParaRPr>
                    </a:p>
                  </a:txBody>
                  <a:tcPr marL="65675" marR="65675" marT="0" marB="0"/>
                </a:tc>
                <a:tc>
                  <a:txBody>
                    <a:bodyPr/>
                    <a:lstStyle/>
                    <a:p>
                      <a:pPr marL="233363" marR="0" lvl="0" indent="-169863" algn="l" rtl="0">
                        <a:spcBef>
                          <a:spcPts val="0"/>
                        </a:spcBef>
                        <a:spcAft>
                          <a:spcPts val="0"/>
                        </a:spcAft>
                        <a:buClr>
                          <a:schemeClr val="dk1"/>
                        </a:buClr>
                        <a:buSzPts val="1000"/>
                        <a:buFont typeface="Noto Sans Symbols"/>
                        <a:buNone/>
                      </a:pPr>
                      <a:endParaRPr sz="10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233363" marR="0" lvl="0" indent="-233363" algn="l" rtl="0">
                        <a:spcBef>
                          <a:spcPts val="0"/>
                        </a:spcBef>
                        <a:spcAft>
                          <a:spcPts val="0"/>
                        </a:spcAft>
                        <a:buClr>
                          <a:srgbClr val="000000"/>
                        </a:buClr>
                        <a:buSzPts val="1000"/>
                        <a:buFont typeface="Noto Sans Symbols"/>
                        <a:buChar char="∙"/>
                      </a:pPr>
                      <a:r>
                        <a:rPr lang="en-US" sz="10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rPr>
                        <a:t>Document evidence in Spark portfolio</a:t>
                      </a:r>
                      <a:endParaRPr sz="11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233363" marR="0" lvl="0" indent="-233363" algn="l" rtl="0">
                        <a:spcBef>
                          <a:spcPts val="0"/>
                        </a:spcBef>
                        <a:spcAft>
                          <a:spcPts val="0"/>
                        </a:spcAft>
                        <a:buClr>
                          <a:srgbClr val="000000"/>
                        </a:buClr>
                        <a:buSzPts val="1000"/>
                        <a:buFont typeface="Noto Sans Symbols"/>
                        <a:buChar char="∙"/>
                      </a:pPr>
                      <a:r>
                        <a:rPr lang="en-US" sz="10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rPr>
                        <a:t>Clearly label evidence and place in appropriate section of portfolio</a:t>
                      </a:r>
                      <a:endParaRPr sz="11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233363" marR="0" lvl="0" indent="-233363" algn="l" rtl="0">
                        <a:spcBef>
                          <a:spcPts val="0"/>
                        </a:spcBef>
                        <a:spcAft>
                          <a:spcPts val="0"/>
                        </a:spcAft>
                        <a:buClr>
                          <a:srgbClr val="000000"/>
                        </a:buClr>
                        <a:buSzPts val="1000"/>
                        <a:buFont typeface="Noto Sans Symbols"/>
                        <a:buChar char="∙"/>
                      </a:pPr>
                      <a:r>
                        <a:rPr lang="en-US" sz="10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rPr>
                        <a:t>Use score sheet and other Spark resources to make sure evidence is well documented and complete</a:t>
                      </a:r>
                      <a:endParaRPr sz="11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233363" marR="0" lvl="0" indent="-233363" algn="l" rtl="0">
                        <a:spcBef>
                          <a:spcPts val="0"/>
                        </a:spcBef>
                        <a:spcAft>
                          <a:spcPts val="0"/>
                        </a:spcAft>
                        <a:buClr>
                          <a:srgbClr val="000000"/>
                        </a:buClr>
                        <a:buSzPts val="1000"/>
                        <a:buFont typeface="Noto Sans Symbols"/>
                        <a:buChar char="∙"/>
                      </a:pPr>
                      <a:r>
                        <a:rPr lang="en-US" sz="10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rPr>
                        <a:t>Apply for 3-4-5 star quality rating by submitting complete Spark portfolio for review</a:t>
                      </a:r>
                      <a:endParaRPr sz="11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rtl="0">
                        <a:spcBef>
                          <a:spcPts val="0"/>
                        </a:spcBef>
                        <a:spcAft>
                          <a:spcPts val="0"/>
                        </a:spcAft>
                        <a:buNone/>
                      </a:pPr>
                      <a:r>
                        <a:rPr lang="en-US" sz="10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endParaRPr sz="11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rtl="0">
                        <a:spcBef>
                          <a:spcPts val="0"/>
                        </a:spcBef>
                        <a:spcAft>
                          <a:spcPts val="0"/>
                        </a:spcAft>
                        <a:buNone/>
                      </a:pPr>
                      <a:r>
                        <a:rPr lang="en-US" sz="10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endParaRPr sz="11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Cambria"/>
                      </a:endParaRPr>
                    </a:p>
                  </a:txBody>
                  <a:tcPr marL="65675" marR="65675" marT="0" marB="0">
                    <a:solidFill>
                      <a:schemeClr val="accent6">
                        <a:lumMod val="20000"/>
                        <a:lumOff val="80000"/>
                      </a:schemeClr>
                    </a:solidFill>
                  </a:tcPr>
                </a:tc>
                <a:tc>
                  <a:txBody>
                    <a:bodyPr/>
                    <a:lstStyle/>
                    <a:p>
                      <a:pPr marL="233363" marR="0" lvl="0" indent="-169863" algn="l" rtl="0">
                        <a:spcBef>
                          <a:spcPts val="0"/>
                        </a:spcBef>
                        <a:spcAft>
                          <a:spcPts val="0"/>
                        </a:spcAft>
                        <a:buClr>
                          <a:schemeClr val="dk1"/>
                        </a:buClr>
                        <a:buSzPts val="1000"/>
                        <a:buFont typeface="Noto Sans Symbols"/>
                        <a:buNone/>
                      </a:pPr>
                      <a:endParaRPr sz="10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233363" marR="0" lvl="0" indent="-233363" algn="l" rtl="0">
                        <a:spcBef>
                          <a:spcPts val="0"/>
                        </a:spcBef>
                        <a:spcAft>
                          <a:spcPts val="0"/>
                        </a:spcAft>
                        <a:buClr>
                          <a:srgbClr val="000000"/>
                        </a:buClr>
                        <a:buSzPts val="1000"/>
                        <a:buFont typeface="Noto Sans Symbols"/>
                        <a:buChar char="∙"/>
                      </a:pPr>
                      <a:r>
                        <a:rPr lang="en-US" sz="10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rPr>
                        <a:t>Receive financial incentive at 3-4-5 star levels</a:t>
                      </a:r>
                      <a:endParaRPr sz="11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233363" marR="0" lvl="0" indent="-233363" algn="l" rtl="0">
                        <a:spcBef>
                          <a:spcPts val="0"/>
                        </a:spcBef>
                        <a:spcAft>
                          <a:spcPts val="0"/>
                        </a:spcAft>
                        <a:buClr>
                          <a:srgbClr val="000000"/>
                        </a:buClr>
                        <a:buSzPts val="1000"/>
                        <a:buFont typeface="Noto Sans Symbols"/>
                        <a:buChar char="∙"/>
                      </a:pPr>
                      <a:r>
                        <a:rPr lang="en-US" sz="10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rPr>
                        <a:t>Create an action plan using the QIP to address any standards not initially met at desired level </a:t>
                      </a:r>
                      <a:endParaRPr sz="11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233363" marR="0" lvl="0" indent="-233363" algn="l" rtl="0">
                        <a:spcBef>
                          <a:spcPts val="0"/>
                        </a:spcBef>
                        <a:spcAft>
                          <a:spcPts val="0"/>
                        </a:spcAft>
                        <a:buClr>
                          <a:srgbClr val="000000"/>
                        </a:buClr>
                        <a:buSzPts val="1000"/>
                        <a:buFont typeface="Noto Sans Symbols"/>
                        <a:buChar char="∙"/>
                      </a:pPr>
                      <a:r>
                        <a:rPr lang="en-US" sz="10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rPr>
                        <a:t>Document updated evidence in portfolio as needed</a:t>
                      </a:r>
                      <a:endParaRPr sz="11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233363" marR="0" lvl="0" indent="-233363" algn="l" rtl="0">
                        <a:spcBef>
                          <a:spcPts val="0"/>
                        </a:spcBef>
                        <a:spcAft>
                          <a:spcPts val="0"/>
                        </a:spcAft>
                        <a:buClr>
                          <a:srgbClr val="000000"/>
                        </a:buClr>
                        <a:buSzPts val="1000"/>
                        <a:buFont typeface="Noto Sans Symbols"/>
                        <a:buChar char="∙"/>
                      </a:pPr>
                      <a:r>
                        <a:rPr lang="en-US" sz="10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rPr>
                        <a:t>Resubmit Spark portfolio as needed</a:t>
                      </a:r>
                      <a:endParaRPr sz="11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233363" marR="0" lvl="0" indent="-233363" algn="l" rtl="0">
                        <a:spcBef>
                          <a:spcPts val="0"/>
                        </a:spcBef>
                        <a:spcAft>
                          <a:spcPts val="0"/>
                        </a:spcAft>
                        <a:buClr>
                          <a:srgbClr val="000000"/>
                        </a:buClr>
                        <a:buSzPts val="1000"/>
                        <a:buFont typeface="Noto Sans Symbols"/>
                        <a:buChar char="∙"/>
                      </a:pPr>
                      <a:r>
                        <a:rPr lang="en-US" sz="10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rPr>
                        <a:t>Maintain Spark quality and compliance requirements</a:t>
                      </a:r>
                      <a:endParaRPr sz="11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rtl="0">
                        <a:spcBef>
                          <a:spcPts val="0"/>
                        </a:spcBef>
                        <a:spcAft>
                          <a:spcPts val="0"/>
                        </a:spcAft>
                        <a:buNone/>
                      </a:pPr>
                      <a:r>
                        <a:rPr lang="en-US" sz="10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endParaRPr sz="110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Cambria"/>
                      </a:endParaRPr>
                    </a:p>
                  </a:txBody>
                  <a:tcPr marL="65675" marR="65675" marT="0" marB="0"/>
                </a:tc>
                <a:extLst>
                  <a:ext uri="{0D108BD9-81ED-4DB2-BD59-A6C34878D82A}">
                    <a16:rowId xmlns:a16="http://schemas.microsoft.com/office/drawing/2014/main" val="1173652174"/>
                  </a:ext>
                </a:extLst>
              </a:tr>
            </a:tbl>
          </a:graphicData>
        </a:graphic>
      </p:graphicFrame>
      <p:sp>
        <p:nvSpPr>
          <p:cNvPr id="3" name="TextBox 2">
            <a:extLst>
              <a:ext uri="{FF2B5EF4-FFF2-40B4-BE49-F238E27FC236}">
                <a16:creationId xmlns:a16="http://schemas.microsoft.com/office/drawing/2014/main" id="{9FD03231-07A9-4A8A-8984-FA25F34B328E}"/>
              </a:ext>
            </a:extLst>
          </p:cNvPr>
          <p:cNvSpPr txBox="1"/>
          <p:nvPr/>
        </p:nvSpPr>
        <p:spPr>
          <a:xfrm>
            <a:off x="96327" y="551466"/>
            <a:ext cx="10152667" cy="384721"/>
          </a:xfrm>
          <a:prstGeom prst="rect">
            <a:avLst/>
          </a:prstGeom>
          <a:noFill/>
        </p:spPr>
        <p:txBody>
          <a:bodyPr wrap="square" rtlCol="0">
            <a:spAutoFit/>
          </a:bodyPr>
          <a:lstStyle/>
          <a:p>
            <a:pPr lvl="0" algn="ctr"/>
            <a:r>
              <a:rPr lang="en-US" sz="1900" b="1"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Cambria"/>
              </a:rPr>
              <a:t>Spark Oregon’s Quality Rating and Improvement System Participation Phases </a:t>
            </a:r>
            <a:endParaRPr lang="en-US" sz="1900" b="1" dirty="0">
              <a:solidFill>
                <a:schemeClr val="dk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2437854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17"/>
        <p:cNvGrpSpPr/>
        <p:nvPr/>
      </p:nvGrpSpPr>
      <p:grpSpPr>
        <a:xfrm>
          <a:off x="0" y="0"/>
          <a:ext cx="0" cy="0"/>
          <a:chOff x="0" y="0"/>
          <a:chExt cx="0" cy="0"/>
        </a:xfrm>
      </p:grpSpPr>
      <p:sp>
        <p:nvSpPr>
          <p:cNvPr id="618" name="Google Shape;618;p66"/>
          <p:cNvSpPr txBox="1">
            <a:spLocks noGrp="1"/>
          </p:cNvSpPr>
          <p:nvPr>
            <p:ph type="title"/>
          </p:nvPr>
        </p:nvSpPr>
        <p:spPr>
          <a:xfrm>
            <a:off x="618094" y="2614966"/>
            <a:ext cx="10289807" cy="1376522"/>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lt1"/>
              </a:buClr>
              <a:buSzPts val="6000"/>
              <a:buFont typeface="Arial Black"/>
              <a:buNone/>
            </a:pPr>
            <a:r>
              <a:rPr lang="en-US" sz="4400" dirty="0">
                <a:latin typeface="Open Sans" panose="020B0606030504020204" pitchFamily="34" charset="0"/>
                <a:ea typeface="Open Sans" panose="020B0606030504020204" pitchFamily="34" charset="0"/>
                <a:cs typeface="Open Sans" panose="020B0606030504020204" pitchFamily="34" charset="0"/>
              </a:rPr>
              <a:t>Spark Portfolio Submission Process</a:t>
            </a:r>
            <a:endParaRPr sz="4400" dirty="0">
              <a:latin typeface="Open Sans" panose="020B0606030504020204" pitchFamily="34" charset="0"/>
              <a:ea typeface="Open Sans" panose="020B0606030504020204" pitchFamily="34" charset="0"/>
              <a:cs typeface="Open Sans" panose="020B0606030504020204" pitchFamily="34" charset="0"/>
            </a:endParaRPr>
          </a:p>
        </p:txBody>
      </p:sp>
      <p:sp>
        <p:nvSpPr>
          <p:cNvPr id="620" name="Google Shape;620;p66"/>
          <p:cNvSpPr txBox="1"/>
          <p:nvPr/>
        </p:nvSpPr>
        <p:spPr>
          <a:xfrm>
            <a:off x="3395040" y="3118561"/>
            <a:ext cx="184666"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Tree>
    <p:extLst>
      <p:ext uri="{BB962C8B-B14F-4D97-AF65-F5344CB8AC3E}">
        <p14:creationId xmlns:p14="http://schemas.microsoft.com/office/powerpoint/2010/main" val="33195197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40"/>
        <p:cNvGrpSpPr/>
        <p:nvPr/>
      </p:nvGrpSpPr>
      <p:grpSpPr>
        <a:xfrm>
          <a:off x="0" y="0"/>
          <a:ext cx="0" cy="0"/>
          <a:chOff x="0" y="0"/>
          <a:chExt cx="0" cy="0"/>
        </a:xfrm>
      </p:grpSpPr>
      <p:sp>
        <p:nvSpPr>
          <p:cNvPr id="641" name="Google Shape;641;p69"/>
          <p:cNvSpPr txBox="1">
            <a:spLocks noGrp="1"/>
          </p:cNvSpPr>
          <p:nvPr>
            <p:ph type="title"/>
          </p:nvPr>
        </p:nvSpPr>
        <p:spPr>
          <a:xfrm>
            <a:off x="838200" y="365124"/>
            <a:ext cx="8686800" cy="132588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6D6B6B"/>
              </a:buClr>
              <a:buSzPts val="4400"/>
              <a:buFont typeface="Arial Black"/>
              <a:buNone/>
            </a:pPr>
            <a:r>
              <a:rPr lang="en-US" sz="3600" dirty="0">
                <a:latin typeface="Open Sans" panose="020B0606030504020204" pitchFamily="34" charset="0"/>
                <a:ea typeface="Open Sans" panose="020B0606030504020204" pitchFamily="34" charset="0"/>
                <a:cs typeface="Open Sans" panose="020B0606030504020204" pitchFamily="34" charset="0"/>
              </a:rPr>
              <a:t>Portfolio Development and Submission Process</a:t>
            </a:r>
            <a:endParaRPr sz="3600" dirty="0">
              <a:latin typeface="Open Sans" panose="020B0606030504020204" pitchFamily="34" charset="0"/>
              <a:ea typeface="Open Sans" panose="020B0606030504020204" pitchFamily="34" charset="0"/>
              <a:cs typeface="Open Sans" panose="020B0606030504020204" pitchFamily="34" charset="0"/>
            </a:endParaRPr>
          </a:p>
        </p:txBody>
      </p:sp>
      <p:grpSp>
        <p:nvGrpSpPr>
          <p:cNvPr id="642" name="Google Shape;642;p69"/>
          <p:cNvGrpSpPr/>
          <p:nvPr/>
        </p:nvGrpSpPr>
        <p:grpSpPr>
          <a:xfrm>
            <a:off x="2808884" y="1899764"/>
            <a:ext cx="6574231" cy="3727912"/>
            <a:chOff x="0" y="2449"/>
            <a:chExt cx="6574231" cy="3727912"/>
          </a:xfrm>
        </p:grpSpPr>
        <p:sp>
          <p:nvSpPr>
            <p:cNvPr id="643" name="Google Shape;643;p69"/>
            <p:cNvSpPr/>
            <p:nvPr/>
          </p:nvSpPr>
          <p:spPr>
            <a:xfrm rot="5400000">
              <a:off x="-156657" y="159106"/>
              <a:ext cx="1044384" cy="731069"/>
            </a:xfrm>
            <a:prstGeom prst="chevron">
              <a:avLst>
                <a:gd name="adj" fmla="val 50000"/>
              </a:avLst>
            </a:prstGeom>
            <a:solidFill>
              <a:srgbClr val="026CB4"/>
            </a:solidFill>
            <a:ln w="12700" cap="flat" cmpd="sng">
              <a:solidFill>
                <a:schemeClr val="accen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644" name="Google Shape;644;p69"/>
            <p:cNvSpPr txBox="1"/>
            <p:nvPr/>
          </p:nvSpPr>
          <p:spPr>
            <a:xfrm>
              <a:off x="0" y="556049"/>
              <a:ext cx="731069" cy="313315"/>
            </a:xfrm>
            <a:prstGeom prst="rect">
              <a:avLst/>
            </a:prstGeom>
            <a:noFill/>
            <a:ln>
              <a:noFill/>
            </a:ln>
          </p:spPr>
          <p:txBody>
            <a:bodyPr spcFirstLastPara="1" wrap="square" lIns="13325" tIns="13325" rIns="13325" bIns="13325" anchor="ctr" anchorCtr="0">
              <a:noAutofit/>
            </a:bodyPr>
            <a:lstStyle/>
            <a:p>
              <a:pPr marL="0" marR="0" lvl="0" indent="0" algn="ctr" rtl="0">
                <a:lnSpc>
                  <a:spcPct val="90000"/>
                </a:lnSpc>
                <a:spcBef>
                  <a:spcPts val="0"/>
                </a:spcBef>
                <a:spcAft>
                  <a:spcPts val="0"/>
                </a:spcAft>
                <a:buNone/>
              </a:pPr>
              <a:r>
                <a:rPr lang="en-US" sz="2100" b="1" dirty="0">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rPr>
                <a:t>1</a:t>
              </a:r>
              <a:endParaRPr dirty="0">
                <a:latin typeface="Open Sans" panose="020B0606030504020204" pitchFamily="34" charset="0"/>
                <a:ea typeface="Open Sans" panose="020B0606030504020204" pitchFamily="34" charset="0"/>
                <a:cs typeface="Open Sans" panose="020B0606030504020204" pitchFamily="34" charset="0"/>
              </a:endParaRPr>
            </a:p>
          </p:txBody>
        </p:sp>
        <p:sp>
          <p:nvSpPr>
            <p:cNvPr id="645" name="Google Shape;645;p69"/>
            <p:cNvSpPr/>
            <p:nvPr/>
          </p:nvSpPr>
          <p:spPr>
            <a:xfrm rot="5400000">
              <a:off x="3313225" y="-2579707"/>
              <a:ext cx="678850" cy="5843162"/>
            </a:xfrm>
            <a:prstGeom prst="round2SameRect">
              <a:avLst>
                <a:gd name="adj1" fmla="val 16667"/>
                <a:gd name="adj2" fmla="val 0"/>
              </a:avLst>
            </a:prstGeom>
            <a:solidFill>
              <a:schemeClr val="lt1">
                <a:alpha val="89803"/>
              </a:schemeClr>
            </a:solidFill>
            <a:ln w="12700" cap="flat" cmpd="sng">
              <a:solidFill>
                <a:schemeClr val="accen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646" name="Google Shape;646;p69"/>
            <p:cNvSpPr txBox="1"/>
            <p:nvPr/>
          </p:nvSpPr>
          <p:spPr>
            <a:xfrm>
              <a:off x="731070" y="35587"/>
              <a:ext cx="5810023" cy="612572"/>
            </a:xfrm>
            <a:prstGeom prst="rect">
              <a:avLst/>
            </a:prstGeom>
            <a:noFill/>
            <a:ln>
              <a:noFill/>
            </a:ln>
          </p:spPr>
          <p:txBody>
            <a:bodyPr spcFirstLastPara="1" wrap="square" lIns="156450" tIns="13950" rIns="13950" bIns="13950" anchor="ctr" anchorCtr="0">
              <a:noAutofit/>
            </a:bodyPr>
            <a:lstStyle/>
            <a:p>
              <a:pPr marL="228600" marR="0" lvl="1" indent="-228600" algn="l" rtl="0">
                <a:lnSpc>
                  <a:spcPct val="90000"/>
                </a:lnSpc>
                <a:spcBef>
                  <a:spcPts val="0"/>
                </a:spcBef>
                <a:spcAft>
                  <a:spcPts val="0"/>
                </a:spcAft>
                <a:buClr>
                  <a:schemeClr val="dk1"/>
                </a:buClr>
                <a:buSzPts val="2200"/>
                <a:buFont typeface="Arial"/>
                <a:buChar char="•"/>
              </a:pPr>
              <a:r>
                <a:rPr lang="en-US" sz="2000" b="0" i="0" u="none" strike="noStrike" cap="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Compile evidence for star level — evidence must be provided for EVERY indicator</a:t>
              </a:r>
              <a:endParaRPr sz="2000" b="0" i="0" u="none" strike="noStrike" cap="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647" name="Google Shape;647;p69"/>
            <p:cNvSpPr/>
            <p:nvPr/>
          </p:nvSpPr>
          <p:spPr>
            <a:xfrm rot="5400000">
              <a:off x="-156657" y="1053615"/>
              <a:ext cx="1044384" cy="731069"/>
            </a:xfrm>
            <a:prstGeom prst="chevron">
              <a:avLst>
                <a:gd name="adj" fmla="val 50000"/>
              </a:avLst>
            </a:prstGeom>
            <a:solidFill>
              <a:srgbClr val="7BB34E"/>
            </a:solidFill>
            <a:ln w="12700" cap="flat" cmpd="sng">
              <a:solidFill>
                <a:srgbClr val="6AA74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648" name="Google Shape;648;p69"/>
            <p:cNvSpPr txBox="1"/>
            <p:nvPr/>
          </p:nvSpPr>
          <p:spPr>
            <a:xfrm>
              <a:off x="0" y="1327041"/>
              <a:ext cx="731069" cy="313315"/>
            </a:xfrm>
            <a:prstGeom prst="rect">
              <a:avLst/>
            </a:prstGeom>
            <a:noFill/>
            <a:ln>
              <a:noFill/>
            </a:ln>
          </p:spPr>
          <p:txBody>
            <a:bodyPr spcFirstLastPara="1" wrap="square" lIns="13325" tIns="13325" rIns="13325" bIns="13325" anchor="ctr" anchorCtr="0">
              <a:noAutofit/>
            </a:bodyPr>
            <a:lstStyle/>
            <a:p>
              <a:pPr marL="0" marR="0" lvl="0" indent="0" algn="ctr" rtl="0">
                <a:lnSpc>
                  <a:spcPct val="90000"/>
                </a:lnSpc>
                <a:spcBef>
                  <a:spcPts val="0"/>
                </a:spcBef>
                <a:spcAft>
                  <a:spcPts val="0"/>
                </a:spcAft>
                <a:buNone/>
              </a:pPr>
              <a:r>
                <a:rPr lang="en-US" sz="2100" b="1">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rPr>
                <a:t>2</a:t>
              </a: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649" name="Google Shape;649;p69"/>
            <p:cNvSpPr/>
            <p:nvPr/>
          </p:nvSpPr>
          <p:spPr>
            <a:xfrm rot="5400000">
              <a:off x="3313225" y="-1685198"/>
              <a:ext cx="678850" cy="5843162"/>
            </a:xfrm>
            <a:prstGeom prst="round2SameRect">
              <a:avLst>
                <a:gd name="adj1" fmla="val 16667"/>
                <a:gd name="adj2" fmla="val 0"/>
              </a:avLst>
            </a:prstGeom>
            <a:solidFill>
              <a:schemeClr val="lt1">
                <a:alpha val="89803"/>
              </a:schemeClr>
            </a:solidFill>
            <a:ln w="12700" cap="flat" cmpd="sng">
              <a:solidFill>
                <a:srgbClr val="6AA74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650" name="Google Shape;650;p69"/>
            <p:cNvSpPr txBox="1"/>
            <p:nvPr/>
          </p:nvSpPr>
          <p:spPr>
            <a:xfrm>
              <a:off x="731070" y="930096"/>
              <a:ext cx="5810023" cy="612572"/>
            </a:xfrm>
            <a:prstGeom prst="rect">
              <a:avLst/>
            </a:prstGeom>
            <a:noFill/>
            <a:ln>
              <a:noFill/>
            </a:ln>
          </p:spPr>
          <p:txBody>
            <a:bodyPr spcFirstLastPara="1" wrap="square" lIns="156450" tIns="13950" rIns="13950" bIns="13950" anchor="ctr" anchorCtr="0">
              <a:noAutofit/>
            </a:bodyPr>
            <a:lstStyle/>
            <a:p>
              <a:pPr marL="228600" marR="0" lvl="1" indent="-228600" algn="l" rtl="0">
                <a:lnSpc>
                  <a:spcPct val="90000"/>
                </a:lnSpc>
                <a:spcBef>
                  <a:spcPts val="0"/>
                </a:spcBef>
                <a:spcAft>
                  <a:spcPts val="0"/>
                </a:spcAft>
                <a:buClr>
                  <a:schemeClr val="dk1"/>
                </a:buClr>
                <a:buSzPts val="2200"/>
                <a:buFont typeface="Arial"/>
                <a:buChar char="•"/>
              </a:pPr>
              <a:r>
                <a:rPr lang="en-US" sz="2000" b="0" i="0" u="none" strike="noStrike" cap="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Place labeled evidence in portfolio</a:t>
              </a:r>
              <a:endParaRPr sz="2000" b="0" i="0" u="none" strike="noStrike" cap="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651" name="Google Shape;651;p69"/>
            <p:cNvSpPr/>
            <p:nvPr/>
          </p:nvSpPr>
          <p:spPr>
            <a:xfrm rot="5400000">
              <a:off x="-156657" y="1948125"/>
              <a:ext cx="1044384" cy="731069"/>
            </a:xfrm>
            <a:prstGeom prst="chevron">
              <a:avLst>
                <a:gd name="adj" fmla="val 50000"/>
              </a:avLst>
            </a:prstGeom>
            <a:solidFill>
              <a:srgbClr val="E05E1C"/>
            </a:solidFill>
            <a:ln w="12700" cap="flat" cmpd="sng">
              <a:solidFill>
                <a:srgbClr val="F16C36"/>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652" name="Google Shape;652;p69"/>
            <p:cNvSpPr txBox="1"/>
            <p:nvPr/>
          </p:nvSpPr>
          <p:spPr>
            <a:xfrm>
              <a:off x="0" y="2221551"/>
              <a:ext cx="731069" cy="313315"/>
            </a:xfrm>
            <a:prstGeom prst="rect">
              <a:avLst/>
            </a:prstGeom>
            <a:noFill/>
            <a:ln>
              <a:noFill/>
            </a:ln>
          </p:spPr>
          <p:txBody>
            <a:bodyPr spcFirstLastPara="1" wrap="square" lIns="13325" tIns="13325" rIns="13325" bIns="13325" anchor="ctr" anchorCtr="0">
              <a:noAutofit/>
            </a:bodyPr>
            <a:lstStyle/>
            <a:p>
              <a:pPr marL="0" marR="0" lvl="0" indent="0" algn="ctr" rtl="0">
                <a:lnSpc>
                  <a:spcPct val="90000"/>
                </a:lnSpc>
                <a:spcBef>
                  <a:spcPts val="0"/>
                </a:spcBef>
                <a:spcAft>
                  <a:spcPts val="0"/>
                </a:spcAft>
                <a:buNone/>
              </a:pPr>
              <a:r>
                <a:rPr lang="en-US" sz="2100" b="1">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rPr>
                <a:t>3</a:t>
              </a: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653" name="Google Shape;653;p69"/>
            <p:cNvSpPr/>
            <p:nvPr/>
          </p:nvSpPr>
          <p:spPr>
            <a:xfrm rot="5400000">
              <a:off x="3313225" y="-790688"/>
              <a:ext cx="678850" cy="5843162"/>
            </a:xfrm>
            <a:prstGeom prst="round2SameRect">
              <a:avLst>
                <a:gd name="adj1" fmla="val 16667"/>
                <a:gd name="adj2" fmla="val 0"/>
              </a:avLst>
            </a:prstGeom>
            <a:solidFill>
              <a:schemeClr val="lt1">
                <a:alpha val="89803"/>
              </a:schemeClr>
            </a:solidFill>
            <a:ln w="12700" cap="flat" cmpd="sng">
              <a:solidFill>
                <a:srgbClr val="E05E1C"/>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654" name="Google Shape;654;p69"/>
            <p:cNvSpPr txBox="1"/>
            <p:nvPr/>
          </p:nvSpPr>
          <p:spPr>
            <a:xfrm>
              <a:off x="731070" y="1824606"/>
              <a:ext cx="5810023" cy="612572"/>
            </a:xfrm>
            <a:prstGeom prst="rect">
              <a:avLst/>
            </a:prstGeom>
            <a:noFill/>
            <a:ln>
              <a:noFill/>
            </a:ln>
          </p:spPr>
          <p:txBody>
            <a:bodyPr spcFirstLastPara="1" wrap="square" lIns="156450" tIns="13950" rIns="13950" bIns="13950" anchor="ctr" anchorCtr="0">
              <a:noAutofit/>
            </a:bodyPr>
            <a:lstStyle/>
            <a:p>
              <a:pPr marL="228600" marR="0" lvl="1" indent="-228600" algn="l" rtl="0">
                <a:lnSpc>
                  <a:spcPct val="90000"/>
                </a:lnSpc>
                <a:spcBef>
                  <a:spcPts val="0"/>
                </a:spcBef>
                <a:spcAft>
                  <a:spcPts val="0"/>
                </a:spcAft>
                <a:buClr>
                  <a:schemeClr val="dk1"/>
                </a:buClr>
                <a:buSzPts val="2200"/>
                <a:buFont typeface="Arial"/>
                <a:buChar char="•"/>
              </a:pPr>
              <a:r>
                <a:rPr lang="en-US" sz="2000" b="0" i="0" u="none" strike="noStrike" cap="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Check box indicating evidence has been provided</a:t>
              </a:r>
              <a:endParaRPr sz="2000" b="0" i="0" u="none" strike="noStrike" cap="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655" name="Google Shape;655;p69"/>
            <p:cNvSpPr/>
            <p:nvPr/>
          </p:nvSpPr>
          <p:spPr>
            <a:xfrm rot="5400000">
              <a:off x="-156657" y="2842634"/>
              <a:ext cx="1044384" cy="731069"/>
            </a:xfrm>
            <a:prstGeom prst="chevron">
              <a:avLst>
                <a:gd name="adj" fmla="val 50000"/>
              </a:avLst>
            </a:prstGeom>
            <a:solidFill>
              <a:srgbClr val="B8395C"/>
            </a:solidFill>
            <a:ln w="12700" cap="flat" cmpd="sng">
              <a:solidFill>
                <a:srgbClr val="B6235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656" name="Google Shape;656;p69"/>
            <p:cNvSpPr txBox="1"/>
            <p:nvPr/>
          </p:nvSpPr>
          <p:spPr>
            <a:xfrm>
              <a:off x="0" y="3116060"/>
              <a:ext cx="731069" cy="313315"/>
            </a:xfrm>
            <a:prstGeom prst="rect">
              <a:avLst/>
            </a:prstGeom>
            <a:noFill/>
            <a:ln>
              <a:noFill/>
            </a:ln>
          </p:spPr>
          <p:txBody>
            <a:bodyPr spcFirstLastPara="1" wrap="square" lIns="13325" tIns="13325" rIns="13325" bIns="13325" anchor="ctr" anchorCtr="0">
              <a:noAutofit/>
            </a:bodyPr>
            <a:lstStyle/>
            <a:p>
              <a:pPr marL="0" marR="0" lvl="0" indent="0" algn="ctr" rtl="0">
                <a:lnSpc>
                  <a:spcPct val="90000"/>
                </a:lnSpc>
                <a:spcBef>
                  <a:spcPts val="0"/>
                </a:spcBef>
                <a:spcAft>
                  <a:spcPts val="0"/>
                </a:spcAft>
                <a:buNone/>
              </a:pPr>
              <a:r>
                <a:rPr lang="en-US" sz="2100" b="1">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rPr>
                <a:t>4</a:t>
              </a: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657" name="Google Shape;657;p69"/>
            <p:cNvSpPr/>
            <p:nvPr/>
          </p:nvSpPr>
          <p:spPr>
            <a:xfrm rot="5400000">
              <a:off x="3313225" y="103820"/>
              <a:ext cx="678850" cy="5843162"/>
            </a:xfrm>
            <a:prstGeom prst="round2SameRect">
              <a:avLst>
                <a:gd name="adj1" fmla="val 16667"/>
                <a:gd name="adj2" fmla="val 0"/>
              </a:avLst>
            </a:prstGeom>
            <a:solidFill>
              <a:schemeClr val="lt1">
                <a:alpha val="89803"/>
              </a:schemeClr>
            </a:solidFill>
            <a:ln w="12700" cap="flat" cmpd="sng">
              <a:solidFill>
                <a:srgbClr val="B6235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658" name="Google Shape;658;p69"/>
            <p:cNvSpPr txBox="1"/>
            <p:nvPr/>
          </p:nvSpPr>
          <p:spPr>
            <a:xfrm>
              <a:off x="731070" y="2719115"/>
              <a:ext cx="5810023" cy="612572"/>
            </a:xfrm>
            <a:prstGeom prst="rect">
              <a:avLst/>
            </a:prstGeom>
            <a:noFill/>
            <a:ln>
              <a:noFill/>
            </a:ln>
          </p:spPr>
          <p:txBody>
            <a:bodyPr spcFirstLastPara="1" wrap="square" lIns="156450" tIns="13950" rIns="13950" bIns="13950" anchor="ctr" anchorCtr="0">
              <a:noAutofit/>
            </a:bodyPr>
            <a:lstStyle/>
            <a:p>
              <a:pPr marL="228600" marR="0" lvl="1" indent="-228600" algn="l" rtl="0">
                <a:lnSpc>
                  <a:spcPct val="90000"/>
                </a:lnSpc>
                <a:spcBef>
                  <a:spcPts val="0"/>
                </a:spcBef>
                <a:spcAft>
                  <a:spcPts val="0"/>
                </a:spcAft>
                <a:buClr>
                  <a:schemeClr val="dk1"/>
                </a:buClr>
                <a:buSzPts val="2200"/>
                <a:buFont typeface="Arial"/>
                <a:buChar char="•"/>
              </a:pPr>
              <a:r>
                <a:rPr lang="en-US" sz="2000" b="1" i="0" u="none" strike="noStrike" cap="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Make a copy </a:t>
              </a:r>
              <a:r>
                <a:rPr lang="en-US" sz="2000" b="0" i="0" u="none" strike="noStrike" cap="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and submit portfolio to TRI for review</a:t>
              </a:r>
              <a:endParaRPr sz="2000" b="0" i="0" u="none" strike="noStrike" cap="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60"/>
        <p:cNvGrpSpPr/>
        <p:nvPr/>
      </p:nvGrpSpPr>
      <p:grpSpPr>
        <a:xfrm>
          <a:off x="0" y="0"/>
          <a:ext cx="0" cy="0"/>
          <a:chOff x="0" y="0"/>
          <a:chExt cx="0" cy="0"/>
        </a:xfrm>
      </p:grpSpPr>
      <p:sp>
        <p:nvSpPr>
          <p:cNvPr id="761" name="Google Shape;761;p77"/>
          <p:cNvSpPr txBox="1">
            <a:spLocks noGrp="1"/>
          </p:cNvSpPr>
          <p:nvPr>
            <p:ph type="title"/>
          </p:nvPr>
        </p:nvSpPr>
        <p:spPr>
          <a:xfrm>
            <a:off x="838200" y="165439"/>
            <a:ext cx="8686800" cy="132588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6D6B6B"/>
              </a:buClr>
              <a:buSzPts val="4400"/>
              <a:buFont typeface="Arial Black"/>
              <a:buNone/>
            </a:pPr>
            <a:r>
              <a:rPr lang="en-US" dirty="0">
                <a:latin typeface="Open Sans" panose="020B0606030504020204" pitchFamily="34" charset="0"/>
                <a:ea typeface="Open Sans" panose="020B0606030504020204" pitchFamily="34" charset="0"/>
                <a:cs typeface="Open Sans" panose="020B0606030504020204" pitchFamily="34" charset="0"/>
              </a:rPr>
              <a:t>QIS Role in Rating Phase</a:t>
            </a:r>
            <a:endParaRPr dirty="0">
              <a:latin typeface="Open Sans" panose="020B0606030504020204" pitchFamily="34" charset="0"/>
              <a:ea typeface="Open Sans" panose="020B0606030504020204" pitchFamily="34" charset="0"/>
              <a:cs typeface="Open Sans" panose="020B0606030504020204" pitchFamily="34" charset="0"/>
            </a:endParaRPr>
          </a:p>
        </p:txBody>
      </p:sp>
      <p:sp>
        <p:nvSpPr>
          <p:cNvPr id="762" name="Google Shape;762;p77"/>
          <p:cNvSpPr txBox="1">
            <a:spLocks noGrp="1"/>
          </p:cNvSpPr>
          <p:nvPr>
            <p:ph type="body" idx="1"/>
          </p:nvPr>
        </p:nvSpPr>
        <p:spPr>
          <a:xfrm>
            <a:off x="838200" y="1635620"/>
            <a:ext cx="9510346" cy="4203996"/>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1200"/>
              </a:spcBef>
              <a:spcAft>
                <a:spcPts val="0"/>
              </a:spcAft>
              <a:buClr>
                <a:schemeClr val="dk1"/>
              </a:buClr>
              <a:buSzPts val="24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Checking for completeness; copying, mailing, and delivery if needed</a:t>
            </a:r>
          </a:p>
          <a:p>
            <a:pPr marL="342900" indent="-342900">
              <a:lnSpc>
                <a:spcPct val="100000"/>
              </a:lnSpc>
              <a:spcBef>
                <a:spcPts val="1200"/>
              </a:spcBef>
              <a:buSzPts val="24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Provide program with information about timeline and process</a:t>
            </a:r>
          </a:p>
          <a:p>
            <a:pPr marL="342900" lvl="0" indent="-342900" algn="l" rtl="0">
              <a:lnSpc>
                <a:spcPct val="100000"/>
              </a:lnSpc>
              <a:spcBef>
                <a:spcPts val="1200"/>
              </a:spcBef>
              <a:spcAft>
                <a:spcPts val="0"/>
              </a:spcAft>
              <a:buClr>
                <a:schemeClr val="dk1"/>
              </a:buClr>
              <a:buSzPts val="24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Remind program to respond quickly to requests from TRI</a:t>
            </a:r>
          </a:p>
          <a:p>
            <a:pPr marL="342900" lvl="0" indent="-342900" algn="l" rtl="0">
              <a:lnSpc>
                <a:spcPct val="100000"/>
              </a:lnSpc>
              <a:spcBef>
                <a:spcPts val="1200"/>
              </a:spcBef>
              <a:spcAft>
                <a:spcPts val="0"/>
              </a:spcAft>
              <a:buClr>
                <a:schemeClr val="dk1"/>
              </a:buClr>
              <a:buSzPts val="24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Prepare programs to receive and respond to rating received</a:t>
            </a:r>
          </a:p>
          <a:p>
            <a:pPr marL="342900" lvl="0" indent="-342900" algn="l" rtl="0">
              <a:lnSpc>
                <a:spcPct val="100000"/>
              </a:lnSpc>
              <a:spcBef>
                <a:spcPts val="1200"/>
              </a:spcBef>
              <a:spcAft>
                <a:spcPts val="0"/>
              </a:spcAft>
              <a:buClr>
                <a:schemeClr val="dk1"/>
              </a:buClr>
              <a:buSzPts val="24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Stay in touch with programs</a:t>
            </a:r>
          </a:p>
          <a:p>
            <a:pPr marL="342900" lvl="0" indent="-342900" algn="l" rtl="0">
              <a:lnSpc>
                <a:spcPct val="100000"/>
              </a:lnSpc>
              <a:spcBef>
                <a:spcPts val="1200"/>
              </a:spcBef>
              <a:spcAft>
                <a:spcPts val="0"/>
              </a:spcAft>
              <a:buClr>
                <a:schemeClr val="dk1"/>
              </a:buClr>
              <a:buSzPts val="24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Check status of rating on QIS monthly report, portal or by checking in with programs</a:t>
            </a:r>
          </a:p>
          <a:p>
            <a:pPr marL="342900" lvl="0" indent="-342900" algn="l" rtl="0">
              <a:lnSpc>
                <a:spcPct val="100000"/>
              </a:lnSpc>
              <a:spcBef>
                <a:spcPts val="1200"/>
              </a:spcBef>
              <a:spcAft>
                <a:spcPts val="0"/>
              </a:spcAft>
              <a:buClr>
                <a:schemeClr val="dk1"/>
              </a:buClr>
              <a:buSzPts val="2400"/>
              <a:buFont typeface="Arial"/>
              <a:buChar char="•"/>
            </a:pPr>
            <a:endParaRPr dirty="0">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41F498-336B-4391-9BDD-BBE661677019}"/>
              </a:ext>
            </a:extLst>
          </p:cNvPr>
          <p:cNvSpPr>
            <a:spLocks noGrp="1"/>
          </p:cNvSpPr>
          <p:nvPr>
            <p:ph type="title"/>
          </p:nvPr>
        </p:nvSpPr>
        <p:spPr/>
        <p:txBody>
          <a:bodyPr/>
          <a:lstStyle/>
          <a:p>
            <a:r>
              <a:rPr lang="en-US" sz="3600" dirty="0">
                <a:latin typeface="Open Sans" panose="020B0606030504020204" pitchFamily="34" charset="0"/>
                <a:ea typeface="Open Sans" panose="020B0606030504020204" pitchFamily="34" charset="0"/>
                <a:cs typeface="Open Sans" panose="020B0606030504020204" pitchFamily="34" charset="0"/>
              </a:rPr>
              <a:t>Portfolio Submission Checklist</a:t>
            </a:r>
          </a:p>
        </p:txBody>
      </p:sp>
      <p:sp>
        <p:nvSpPr>
          <p:cNvPr id="5" name="Text Placeholder 4">
            <a:extLst>
              <a:ext uri="{FF2B5EF4-FFF2-40B4-BE49-F238E27FC236}">
                <a16:creationId xmlns:a16="http://schemas.microsoft.com/office/drawing/2014/main" id="{CEE88144-4C76-4E9C-9693-09599B6A4F88}"/>
              </a:ext>
            </a:extLst>
          </p:cNvPr>
          <p:cNvSpPr>
            <a:spLocks noGrp="1"/>
          </p:cNvSpPr>
          <p:nvPr>
            <p:ph type="body" idx="1"/>
          </p:nvPr>
        </p:nvSpPr>
        <p:spPr>
          <a:xfrm>
            <a:off x="244433" y="1813750"/>
            <a:ext cx="10431483" cy="4203996"/>
          </a:xfrm>
        </p:spPr>
        <p:txBody>
          <a:bodyPr/>
          <a:lstStyle/>
          <a:p>
            <a:pPr marL="685800" indent="-4572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Provider Submission Checklist: </a:t>
            </a:r>
            <a:r>
              <a:rPr lang="en-US" sz="2400" i="1" dirty="0">
                <a:latin typeface="Open Sans" panose="020B0606030504020204" pitchFamily="34" charset="0"/>
                <a:ea typeface="Open Sans" panose="020B0606030504020204" pitchFamily="34" charset="0"/>
                <a:cs typeface="Open Sans" panose="020B0606030504020204" pitchFamily="34" charset="0"/>
              </a:rPr>
              <a:t>Early Educator - Current Participant – Spark Resources – Portfolio Submission Checklist</a:t>
            </a:r>
          </a:p>
          <a:p>
            <a:pPr marL="685800" indent="-4572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QIS Portfolio Submission Checklist: </a:t>
            </a:r>
            <a:r>
              <a:rPr lang="en-US" sz="2400" i="1" dirty="0">
                <a:latin typeface="Open Sans" panose="020B0606030504020204" pitchFamily="34" charset="0"/>
                <a:ea typeface="Open Sans" panose="020B0606030504020204" pitchFamily="34" charset="0"/>
                <a:cs typeface="Open Sans" panose="020B0606030504020204" pitchFamily="34" charset="0"/>
              </a:rPr>
              <a:t>QIS portal – Early Educator Materials – Portfolio Documents</a:t>
            </a:r>
          </a:p>
          <a:p>
            <a:pPr marL="685800" indent="-457200">
              <a:buFont typeface="Arial" panose="020B0604020202020204" pitchFamily="34" charset="0"/>
              <a:buChar char="•"/>
            </a:pPr>
            <a:endParaRPr lang="en-US" sz="2400" dirty="0"/>
          </a:p>
        </p:txBody>
      </p:sp>
    </p:spTree>
    <p:extLst>
      <p:ext uri="{BB962C8B-B14F-4D97-AF65-F5344CB8AC3E}">
        <p14:creationId xmlns:p14="http://schemas.microsoft.com/office/powerpoint/2010/main" val="12920594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17"/>
        <p:cNvGrpSpPr/>
        <p:nvPr/>
      </p:nvGrpSpPr>
      <p:grpSpPr>
        <a:xfrm>
          <a:off x="0" y="0"/>
          <a:ext cx="0" cy="0"/>
          <a:chOff x="0" y="0"/>
          <a:chExt cx="0" cy="0"/>
        </a:xfrm>
      </p:grpSpPr>
      <p:sp>
        <p:nvSpPr>
          <p:cNvPr id="618" name="Google Shape;618;p66"/>
          <p:cNvSpPr txBox="1">
            <a:spLocks noGrp="1"/>
          </p:cNvSpPr>
          <p:nvPr>
            <p:ph type="title"/>
          </p:nvPr>
        </p:nvSpPr>
        <p:spPr>
          <a:xfrm>
            <a:off x="0" y="2614966"/>
            <a:ext cx="10289807" cy="1376522"/>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lt1"/>
              </a:buClr>
              <a:buSzPts val="6000"/>
              <a:buFont typeface="Arial Black"/>
              <a:buNone/>
            </a:pPr>
            <a:r>
              <a:rPr lang="en-US" sz="4400" dirty="0">
                <a:latin typeface="Open Sans" panose="020B0606030504020204" pitchFamily="34" charset="0"/>
                <a:ea typeface="Open Sans" panose="020B0606030504020204" pitchFamily="34" charset="0"/>
                <a:cs typeface="Open Sans" panose="020B0606030504020204" pitchFamily="34" charset="0"/>
              </a:rPr>
              <a:t>Spark Portfolio Review Process</a:t>
            </a:r>
            <a:endParaRPr sz="4400" dirty="0">
              <a:latin typeface="Open Sans" panose="020B0606030504020204" pitchFamily="34" charset="0"/>
              <a:ea typeface="Open Sans" panose="020B0606030504020204" pitchFamily="34" charset="0"/>
              <a:cs typeface="Open Sans" panose="020B0606030504020204" pitchFamily="34" charset="0"/>
            </a:endParaRPr>
          </a:p>
        </p:txBody>
      </p:sp>
      <p:sp>
        <p:nvSpPr>
          <p:cNvPr id="620" name="Google Shape;620;p66"/>
          <p:cNvSpPr txBox="1"/>
          <p:nvPr/>
        </p:nvSpPr>
        <p:spPr>
          <a:xfrm>
            <a:off x="3395040" y="3118561"/>
            <a:ext cx="184666"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88"/>
        <p:cNvGrpSpPr/>
        <p:nvPr/>
      </p:nvGrpSpPr>
      <p:grpSpPr>
        <a:xfrm>
          <a:off x="0" y="0"/>
          <a:ext cx="0" cy="0"/>
          <a:chOff x="0" y="0"/>
          <a:chExt cx="0" cy="0"/>
        </a:xfrm>
      </p:grpSpPr>
      <p:sp>
        <p:nvSpPr>
          <p:cNvPr id="689" name="Google Shape;689;p73"/>
          <p:cNvSpPr txBox="1">
            <a:spLocks noGrp="1"/>
          </p:cNvSpPr>
          <p:nvPr>
            <p:ph type="title"/>
          </p:nvPr>
        </p:nvSpPr>
        <p:spPr>
          <a:xfrm>
            <a:off x="630570" y="783051"/>
            <a:ext cx="8171997" cy="612709"/>
          </a:xfrm>
          <a:prstGeom prst="rect">
            <a:avLst/>
          </a:prstGeom>
          <a:noFill/>
          <a:ln>
            <a:noFill/>
          </a:ln>
        </p:spPr>
        <p:txBody>
          <a:bodyPr spcFirstLastPara="1" wrap="square" lIns="91425" tIns="45700" rIns="91425" bIns="45700" anchor="b" anchorCtr="0">
            <a:noAutofit/>
          </a:bodyPr>
          <a:lstStyle/>
          <a:p>
            <a:pPr marL="0" lvl="0" indent="0" algn="l" rtl="0">
              <a:lnSpc>
                <a:spcPct val="111139"/>
              </a:lnSpc>
              <a:spcBef>
                <a:spcPts val="0"/>
              </a:spcBef>
              <a:spcAft>
                <a:spcPts val="0"/>
              </a:spcAft>
              <a:buClr>
                <a:srgbClr val="6D6B6B"/>
              </a:buClr>
              <a:buSzPts val="3959"/>
              <a:buFont typeface="Arial Black"/>
              <a:buNone/>
            </a:pPr>
            <a:r>
              <a:rPr lang="en-US" dirty="0">
                <a:latin typeface="Open Sans" panose="020B0606030504020204" pitchFamily="34" charset="0"/>
                <a:ea typeface="Open Sans" panose="020B0606030504020204" pitchFamily="34" charset="0"/>
                <a:cs typeface="Open Sans" panose="020B0606030504020204" pitchFamily="34" charset="0"/>
              </a:rPr>
              <a:t>Portfolio Review Process</a:t>
            </a:r>
            <a:endParaRPr dirty="0">
              <a:latin typeface="Open Sans" panose="020B0606030504020204" pitchFamily="34" charset="0"/>
              <a:ea typeface="Open Sans" panose="020B0606030504020204" pitchFamily="34" charset="0"/>
              <a:cs typeface="Open Sans" panose="020B0606030504020204" pitchFamily="34" charset="0"/>
            </a:endParaRPr>
          </a:p>
        </p:txBody>
      </p:sp>
      <p:grpSp>
        <p:nvGrpSpPr>
          <p:cNvPr id="691" name="Google Shape;691;p73"/>
          <p:cNvGrpSpPr/>
          <p:nvPr/>
        </p:nvGrpSpPr>
        <p:grpSpPr>
          <a:xfrm>
            <a:off x="2319464" y="1789571"/>
            <a:ext cx="7553071" cy="3218916"/>
            <a:chOff x="6650" y="675956"/>
            <a:chExt cx="7553071" cy="3218916"/>
          </a:xfrm>
        </p:grpSpPr>
        <p:sp>
          <p:nvSpPr>
            <p:cNvPr id="692" name="Google Shape;692;p73"/>
            <p:cNvSpPr/>
            <p:nvPr/>
          </p:nvSpPr>
          <p:spPr>
            <a:xfrm>
              <a:off x="6650" y="714632"/>
              <a:ext cx="1987650" cy="1192590"/>
            </a:xfrm>
            <a:prstGeom prst="roundRect">
              <a:avLst>
                <a:gd name="adj" fmla="val 10000"/>
              </a:avLst>
            </a:prstGeom>
            <a:solidFill>
              <a:srgbClr val="026CB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693" name="Google Shape;693;p73"/>
            <p:cNvSpPr txBox="1"/>
            <p:nvPr/>
          </p:nvSpPr>
          <p:spPr>
            <a:xfrm>
              <a:off x="41580" y="749562"/>
              <a:ext cx="1917790" cy="1122730"/>
            </a:xfrm>
            <a:prstGeom prst="rect">
              <a:avLst/>
            </a:prstGeom>
            <a:noFill/>
            <a:ln>
              <a:noFill/>
            </a:ln>
          </p:spPr>
          <p:txBody>
            <a:bodyPr spcFirstLastPara="1" wrap="square" lIns="68575" tIns="68575" rIns="68575" bIns="68575" anchor="ctr" anchorCtr="0">
              <a:noAutofit/>
            </a:bodyPr>
            <a:lstStyle/>
            <a:p>
              <a:pPr marL="0" marR="0" lvl="0" indent="0" algn="ctr" rtl="0">
                <a:lnSpc>
                  <a:spcPct val="90000"/>
                </a:lnSpc>
                <a:spcBef>
                  <a:spcPts val="0"/>
                </a:spcBef>
                <a:spcAft>
                  <a:spcPts val="0"/>
                </a:spcAft>
                <a:buNone/>
              </a:pPr>
              <a:r>
                <a:rPr lang="en-US" sz="1800" b="1" dirty="0">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rPr>
                <a:t>Mail or deliver complete portfolio</a:t>
              </a:r>
              <a:endParaRPr sz="1800" dirty="0">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694" name="Google Shape;694;p73"/>
            <p:cNvSpPr/>
            <p:nvPr/>
          </p:nvSpPr>
          <p:spPr>
            <a:xfrm rot="-47777">
              <a:off x="2169193" y="1045286"/>
              <a:ext cx="421422" cy="492937"/>
            </a:xfrm>
            <a:prstGeom prst="rightArrow">
              <a:avLst>
                <a:gd name="adj1" fmla="val 60000"/>
                <a:gd name="adj2" fmla="val 50000"/>
              </a:avLst>
            </a:prstGeom>
            <a:solidFill>
              <a:srgbClr val="79BF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695" name="Google Shape;695;p73"/>
            <p:cNvSpPr txBox="1"/>
            <p:nvPr/>
          </p:nvSpPr>
          <p:spPr>
            <a:xfrm rot="-47777">
              <a:off x="2169199" y="1144751"/>
              <a:ext cx="294995" cy="295763"/>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None/>
              </a:pPr>
              <a:endParaRPr sz="1500">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696" name="Google Shape;696;p73"/>
            <p:cNvSpPr/>
            <p:nvPr/>
          </p:nvSpPr>
          <p:spPr>
            <a:xfrm>
              <a:off x="2789360" y="675956"/>
              <a:ext cx="1987650" cy="1192590"/>
            </a:xfrm>
            <a:prstGeom prst="roundRect">
              <a:avLst>
                <a:gd name="adj" fmla="val 10000"/>
              </a:avLst>
            </a:prstGeom>
            <a:solidFill>
              <a:srgbClr val="026CB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697" name="Google Shape;697;p73"/>
            <p:cNvSpPr txBox="1"/>
            <p:nvPr/>
          </p:nvSpPr>
          <p:spPr>
            <a:xfrm>
              <a:off x="2824290" y="710886"/>
              <a:ext cx="1917790" cy="1122730"/>
            </a:xfrm>
            <a:prstGeom prst="rect">
              <a:avLst/>
            </a:prstGeom>
            <a:noFill/>
            <a:ln>
              <a:noFill/>
            </a:ln>
          </p:spPr>
          <p:txBody>
            <a:bodyPr spcFirstLastPara="1" wrap="square" lIns="68575" tIns="68575" rIns="68575" bIns="68575" anchor="ctr" anchorCtr="0">
              <a:noAutofit/>
            </a:bodyPr>
            <a:lstStyle/>
            <a:p>
              <a:pPr marL="0" marR="0" lvl="0" indent="0" algn="ctr" rtl="0">
                <a:lnSpc>
                  <a:spcPct val="90000"/>
                </a:lnSpc>
                <a:spcBef>
                  <a:spcPts val="0"/>
                </a:spcBef>
                <a:spcAft>
                  <a:spcPts val="0"/>
                </a:spcAft>
                <a:buNone/>
              </a:pPr>
              <a:r>
                <a:rPr lang="en-US" sz="1800" b="1">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rPr>
                <a:t>Completeness check by TRI</a:t>
              </a: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698" name="Google Shape;698;p73"/>
            <p:cNvSpPr/>
            <p:nvPr/>
          </p:nvSpPr>
          <p:spPr>
            <a:xfrm rot="47777">
              <a:off x="4951904" y="1044955"/>
              <a:ext cx="421422" cy="492937"/>
            </a:xfrm>
            <a:prstGeom prst="rightArrow">
              <a:avLst>
                <a:gd name="adj1" fmla="val 60000"/>
                <a:gd name="adj2" fmla="val 50000"/>
              </a:avLst>
            </a:prstGeom>
            <a:solidFill>
              <a:srgbClr val="79BF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699" name="Google Shape;699;p73"/>
            <p:cNvSpPr txBox="1"/>
            <p:nvPr/>
          </p:nvSpPr>
          <p:spPr>
            <a:xfrm rot="47777">
              <a:off x="4951910" y="1142664"/>
              <a:ext cx="294995" cy="295763"/>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None/>
              </a:pPr>
              <a:endParaRPr sz="1500">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700" name="Google Shape;700;p73"/>
            <p:cNvSpPr/>
            <p:nvPr/>
          </p:nvSpPr>
          <p:spPr>
            <a:xfrm>
              <a:off x="5572071" y="714632"/>
              <a:ext cx="1987650" cy="1192590"/>
            </a:xfrm>
            <a:prstGeom prst="roundRect">
              <a:avLst>
                <a:gd name="adj" fmla="val 10000"/>
              </a:avLst>
            </a:prstGeom>
            <a:solidFill>
              <a:srgbClr val="026CB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701" name="Google Shape;701;p73"/>
            <p:cNvSpPr txBox="1"/>
            <p:nvPr/>
          </p:nvSpPr>
          <p:spPr>
            <a:xfrm>
              <a:off x="5607001" y="749562"/>
              <a:ext cx="1917790" cy="1122730"/>
            </a:xfrm>
            <a:prstGeom prst="rect">
              <a:avLst/>
            </a:prstGeom>
            <a:noFill/>
            <a:ln>
              <a:noFill/>
            </a:ln>
          </p:spPr>
          <p:txBody>
            <a:bodyPr spcFirstLastPara="1" wrap="square" lIns="68575" tIns="68575" rIns="68575" bIns="68575" anchor="ctr" anchorCtr="0">
              <a:noAutofit/>
            </a:bodyPr>
            <a:lstStyle/>
            <a:p>
              <a:pPr marL="0" marR="0" lvl="0" indent="0" algn="ctr" rtl="0">
                <a:lnSpc>
                  <a:spcPct val="90000"/>
                </a:lnSpc>
                <a:spcBef>
                  <a:spcPts val="0"/>
                </a:spcBef>
                <a:spcAft>
                  <a:spcPts val="0"/>
                </a:spcAft>
                <a:buNone/>
              </a:pPr>
              <a:r>
                <a:rPr lang="en-US" sz="1800" b="1">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rPr>
                <a:t>Spark Review Team examines portfolio</a:t>
              </a: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702" name="Google Shape;702;p73"/>
            <p:cNvSpPr/>
            <p:nvPr/>
          </p:nvSpPr>
          <p:spPr>
            <a:xfrm rot="5400000">
              <a:off x="6355205" y="2046357"/>
              <a:ext cx="421381" cy="492937"/>
            </a:xfrm>
            <a:prstGeom prst="rightArrow">
              <a:avLst>
                <a:gd name="adj1" fmla="val 60000"/>
                <a:gd name="adj2" fmla="val 50000"/>
              </a:avLst>
            </a:prstGeom>
            <a:solidFill>
              <a:srgbClr val="79BF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703" name="Google Shape;703;p73"/>
            <p:cNvSpPr txBox="1"/>
            <p:nvPr/>
          </p:nvSpPr>
          <p:spPr>
            <a:xfrm>
              <a:off x="6418014" y="2082135"/>
              <a:ext cx="295763" cy="294967"/>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None/>
              </a:pPr>
              <a:endParaRPr sz="1500">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704" name="Google Shape;704;p73"/>
            <p:cNvSpPr/>
            <p:nvPr/>
          </p:nvSpPr>
          <p:spPr>
            <a:xfrm>
              <a:off x="5572071" y="2702282"/>
              <a:ext cx="1987650" cy="1192590"/>
            </a:xfrm>
            <a:prstGeom prst="roundRect">
              <a:avLst>
                <a:gd name="adj" fmla="val 10000"/>
              </a:avLst>
            </a:prstGeom>
            <a:solidFill>
              <a:srgbClr val="026CB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705" name="Google Shape;705;p73"/>
            <p:cNvSpPr txBox="1"/>
            <p:nvPr/>
          </p:nvSpPr>
          <p:spPr>
            <a:xfrm>
              <a:off x="5607001" y="2737212"/>
              <a:ext cx="1917790" cy="1122730"/>
            </a:xfrm>
            <a:prstGeom prst="rect">
              <a:avLst/>
            </a:prstGeom>
            <a:noFill/>
            <a:ln>
              <a:noFill/>
            </a:ln>
          </p:spPr>
          <p:txBody>
            <a:bodyPr spcFirstLastPara="1" wrap="square" lIns="68575" tIns="68575" rIns="68575" bIns="68575" anchor="ctr" anchorCtr="0">
              <a:noAutofit/>
            </a:bodyPr>
            <a:lstStyle/>
            <a:p>
              <a:pPr marL="0" marR="0" lvl="0" indent="0" algn="ctr" rtl="0">
                <a:lnSpc>
                  <a:spcPct val="90000"/>
                </a:lnSpc>
                <a:spcBef>
                  <a:spcPts val="0"/>
                </a:spcBef>
                <a:spcAft>
                  <a:spcPts val="0"/>
                </a:spcAft>
                <a:buNone/>
              </a:pPr>
              <a:r>
                <a:rPr lang="en-US" sz="1800" b="1">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rPr>
                <a:t>Spark rating assigned</a:t>
              </a: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706" name="Google Shape;706;p73"/>
            <p:cNvSpPr/>
            <p:nvPr/>
          </p:nvSpPr>
          <p:spPr>
            <a:xfrm rot="10800000">
              <a:off x="4975776" y="3052109"/>
              <a:ext cx="421381" cy="492937"/>
            </a:xfrm>
            <a:prstGeom prst="rightArrow">
              <a:avLst>
                <a:gd name="adj1" fmla="val 60000"/>
                <a:gd name="adj2" fmla="val 50000"/>
              </a:avLst>
            </a:prstGeom>
            <a:solidFill>
              <a:srgbClr val="79BF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707" name="Google Shape;707;p73"/>
            <p:cNvSpPr txBox="1"/>
            <p:nvPr/>
          </p:nvSpPr>
          <p:spPr>
            <a:xfrm>
              <a:off x="5102190" y="3150696"/>
              <a:ext cx="294967" cy="295763"/>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None/>
              </a:pPr>
              <a:endParaRPr sz="1500">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708" name="Google Shape;708;p73"/>
            <p:cNvSpPr/>
            <p:nvPr/>
          </p:nvSpPr>
          <p:spPr>
            <a:xfrm>
              <a:off x="2789360" y="2702282"/>
              <a:ext cx="1987650" cy="1192590"/>
            </a:xfrm>
            <a:prstGeom prst="roundRect">
              <a:avLst>
                <a:gd name="adj" fmla="val 10000"/>
              </a:avLst>
            </a:prstGeom>
            <a:solidFill>
              <a:srgbClr val="026CB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709" name="Google Shape;709;p73"/>
            <p:cNvSpPr txBox="1"/>
            <p:nvPr/>
          </p:nvSpPr>
          <p:spPr>
            <a:xfrm>
              <a:off x="2824290" y="2737212"/>
              <a:ext cx="1917790" cy="1122730"/>
            </a:xfrm>
            <a:prstGeom prst="rect">
              <a:avLst/>
            </a:prstGeom>
            <a:noFill/>
            <a:ln>
              <a:noFill/>
            </a:ln>
          </p:spPr>
          <p:txBody>
            <a:bodyPr spcFirstLastPara="1" wrap="square" lIns="68575" tIns="68575" rIns="68575" bIns="68575" anchor="ctr" anchorCtr="0">
              <a:noAutofit/>
            </a:bodyPr>
            <a:lstStyle/>
            <a:p>
              <a:pPr marL="0" marR="0" lvl="0" indent="0" algn="ctr" rtl="0">
                <a:lnSpc>
                  <a:spcPct val="90000"/>
                </a:lnSpc>
                <a:spcBef>
                  <a:spcPts val="0"/>
                </a:spcBef>
                <a:spcAft>
                  <a:spcPts val="0"/>
                </a:spcAft>
                <a:buNone/>
              </a:pPr>
              <a:r>
                <a:rPr lang="en-US" sz="1800" b="1">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rPr>
                <a:t>Program notified of decision</a:t>
              </a:r>
              <a:endParaRPr sz="1800">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710" name="Google Shape;710;p73"/>
            <p:cNvSpPr/>
            <p:nvPr/>
          </p:nvSpPr>
          <p:spPr>
            <a:xfrm rot="10800000">
              <a:off x="2193065" y="3052109"/>
              <a:ext cx="421381" cy="492937"/>
            </a:xfrm>
            <a:prstGeom prst="rightArrow">
              <a:avLst>
                <a:gd name="adj1" fmla="val 60000"/>
                <a:gd name="adj2" fmla="val 50000"/>
              </a:avLst>
            </a:prstGeom>
            <a:solidFill>
              <a:srgbClr val="79BF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711" name="Google Shape;711;p73"/>
            <p:cNvSpPr txBox="1"/>
            <p:nvPr/>
          </p:nvSpPr>
          <p:spPr>
            <a:xfrm>
              <a:off x="2319479" y="3150696"/>
              <a:ext cx="294967" cy="295763"/>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None/>
              </a:pPr>
              <a:endParaRPr sz="1500">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712" name="Google Shape;712;p73"/>
            <p:cNvSpPr/>
            <p:nvPr/>
          </p:nvSpPr>
          <p:spPr>
            <a:xfrm>
              <a:off x="6650" y="2702282"/>
              <a:ext cx="1987650" cy="1192590"/>
            </a:xfrm>
            <a:prstGeom prst="roundRect">
              <a:avLst>
                <a:gd name="adj" fmla="val 10000"/>
              </a:avLst>
            </a:prstGeom>
            <a:solidFill>
              <a:srgbClr val="026CB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713" name="Google Shape;713;p73"/>
            <p:cNvSpPr txBox="1"/>
            <p:nvPr/>
          </p:nvSpPr>
          <p:spPr>
            <a:xfrm>
              <a:off x="41580" y="2737212"/>
              <a:ext cx="1917790" cy="1122730"/>
            </a:xfrm>
            <a:prstGeom prst="rect">
              <a:avLst/>
            </a:prstGeom>
            <a:noFill/>
            <a:ln>
              <a:noFill/>
            </a:ln>
          </p:spPr>
          <p:txBody>
            <a:bodyPr spcFirstLastPara="1" wrap="square" lIns="68575" tIns="68575" rIns="68575" bIns="68575" anchor="ctr" anchorCtr="0">
              <a:noAutofit/>
            </a:bodyPr>
            <a:lstStyle/>
            <a:p>
              <a:pPr marL="0" marR="0" lvl="0" indent="0" algn="ctr" rtl="0">
                <a:lnSpc>
                  <a:spcPct val="90000"/>
                </a:lnSpc>
                <a:spcBef>
                  <a:spcPts val="0"/>
                </a:spcBef>
                <a:spcAft>
                  <a:spcPts val="0"/>
                </a:spcAft>
                <a:buNone/>
              </a:pPr>
              <a:r>
                <a:rPr lang="en-US" sz="1800" b="1" dirty="0">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rPr>
                <a:t>Portfolio and designation materials  mailed back</a:t>
              </a:r>
              <a:endParaRPr dirty="0">
                <a:latin typeface="Open Sans" panose="020B0606030504020204" pitchFamily="34" charset="0"/>
                <a:ea typeface="Open Sans" panose="020B0606030504020204" pitchFamily="34" charset="0"/>
                <a:cs typeface="Open Sans" panose="020B0606030504020204" pitchFamily="34" charset="0"/>
              </a:endParaRPr>
            </a:p>
          </p:txBody>
        </p:sp>
      </p:grpSp>
      <p:sp>
        <p:nvSpPr>
          <p:cNvPr id="714" name="Google Shape;714;p73"/>
          <p:cNvSpPr txBox="1"/>
          <p:nvPr/>
        </p:nvSpPr>
        <p:spPr>
          <a:xfrm>
            <a:off x="3765469" y="5397276"/>
            <a:ext cx="5330537" cy="323165"/>
          </a:xfrm>
          <a:prstGeom prst="rect">
            <a:avLst/>
          </a:prstGeom>
          <a:solidFill>
            <a:srgbClr val="026CB4"/>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500" b="1">
                <a:solidFill>
                  <a:schemeClr val="lt1"/>
                </a:solidFill>
                <a:latin typeface="Open Sans" panose="020B0606030504020204" pitchFamily="34" charset="0"/>
                <a:ea typeface="Open Sans" panose="020B0606030504020204" pitchFamily="34" charset="0"/>
                <a:cs typeface="Open Sans" panose="020B0606030504020204" pitchFamily="34" charset="0"/>
                <a:sym typeface="Arial Black"/>
              </a:rPr>
              <a:t>Program may resubmit at any time!</a:t>
            </a:r>
            <a:endParaRPr>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54"/>
        <p:cNvGrpSpPr/>
        <p:nvPr/>
      </p:nvGrpSpPr>
      <p:grpSpPr>
        <a:xfrm>
          <a:off x="0" y="0"/>
          <a:ext cx="0" cy="0"/>
          <a:chOff x="0" y="0"/>
          <a:chExt cx="0" cy="0"/>
        </a:xfrm>
      </p:grpSpPr>
      <p:sp>
        <p:nvSpPr>
          <p:cNvPr id="755" name="Google Shape;755;p76"/>
          <p:cNvSpPr txBox="1">
            <a:spLocks noGrp="1"/>
          </p:cNvSpPr>
          <p:nvPr>
            <p:ph type="title"/>
          </p:nvPr>
        </p:nvSpPr>
        <p:spPr>
          <a:xfrm>
            <a:off x="838200" y="365124"/>
            <a:ext cx="8686800" cy="132588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6D6B6B"/>
              </a:buClr>
              <a:buSzPts val="4400"/>
              <a:buFont typeface="Arial Black"/>
              <a:buNone/>
            </a:pPr>
            <a:r>
              <a:rPr lang="en-US" dirty="0">
                <a:latin typeface="Open Sans" panose="020B0606030504020204" pitchFamily="34" charset="0"/>
                <a:ea typeface="Open Sans" panose="020B0606030504020204" pitchFamily="34" charset="0"/>
                <a:cs typeface="Open Sans" panose="020B0606030504020204" pitchFamily="34" charset="0"/>
              </a:rPr>
              <a:t>Portfolio Review Timeline </a:t>
            </a:r>
            <a:endParaRPr dirty="0">
              <a:latin typeface="Open Sans" panose="020B0606030504020204" pitchFamily="34" charset="0"/>
              <a:ea typeface="Open Sans" panose="020B0606030504020204" pitchFamily="34" charset="0"/>
              <a:cs typeface="Open Sans" panose="020B0606030504020204" pitchFamily="34" charset="0"/>
            </a:endParaRPr>
          </a:p>
        </p:txBody>
      </p:sp>
      <p:sp>
        <p:nvSpPr>
          <p:cNvPr id="756" name="Google Shape;756;p76"/>
          <p:cNvSpPr txBox="1">
            <a:spLocks noGrp="1"/>
          </p:cNvSpPr>
          <p:nvPr>
            <p:ph type="body" idx="1"/>
          </p:nvPr>
        </p:nvSpPr>
        <p:spPr>
          <a:xfrm>
            <a:off x="847946" y="1953235"/>
            <a:ext cx="10496107" cy="3506229"/>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1"/>
              </a:buClr>
              <a:buSzPts val="2400"/>
              <a:buFont typeface="Arial"/>
              <a:buChar char="•"/>
            </a:pPr>
            <a:r>
              <a:rPr lang="en-US" dirty="0">
                <a:latin typeface="Open Sans" panose="020B0606030504020204" pitchFamily="34" charset="0"/>
                <a:ea typeface="Open Sans" panose="020B0606030504020204" pitchFamily="34" charset="0"/>
                <a:cs typeface="Open Sans" panose="020B0606030504020204" pitchFamily="34" charset="0"/>
              </a:rPr>
              <a:t>Initial rating 1-3* months after complete portfolio received</a:t>
            </a:r>
            <a:endParaRPr sz="3200" dirty="0">
              <a:latin typeface="Open Sans" panose="020B0606030504020204" pitchFamily="34" charset="0"/>
              <a:ea typeface="Open Sans" panose="020B0606030504020204" pitchFamily="34" charset="0"/>
              <a:cs typeface="Open Sans" panose="020B0606030504020204" pitchFamily="34" charset="0"/>
            </a:endParaRPr>
          </a:p>
          <a:p>
            <a:pPr marL="342900" lvl="0" indent="-342900" algn="l" rtl="0">
              <a:lnSpc>
                <a:spcPct val="100000"/>
              </a:lnSpc>
              <a:spcBef>
                <a:spcPts val="1200"/>
              </a:spcBef>
              <a:spcAft>
                <a:spcPts val="0"/>
              </a:spcAft>
              <a:buClr>
                <a:schemeClr val="dk1"/>
              </a:buClr>
              <a:buSzPts val="2400"/>
              <a:buFont typeface="Arial"/>
              <a:buChar char="•"/>
            </a:pPr>
            <a:r>
              <a:rPr lang="en-US" dirty="0">
                <a:latin typeface="Open Sans" panose="020B0606030504020204" pitchFamily="34" charset="0"/>
                <a:ea typeface="Open Sans" panose="020B0606030504020204" pitchFamily="34" charset="0"/>
                <a:cs typeface="Open Sans" panose="020B0606030504020204" pitchFamily="34" charset="0"/>
              </a:rPr>
              <a:t>Review may be delayed by: </a:t>
            </a:r>
          </a:p>
          <a:p>
            <a:pPr marL="685800" lvl="2" indent="-228600">
              <a:spcBef>
                <a:spcPts val="1200"/>
              </a:spcBef>
              <a:buSzPts val="2000"/>
              <a:buFont typeface="Noto Sans Symbols"/>
              <a:buChar char="▪"/>
            </a:pPr>
            <a:r>
              <a:rPr lang="en-US" dirty="0">
                <a:latin typeface="Open Sans" panose="020B0606030504020204" pitchFamily="34" charset="0"/>
                <a:ea typeface="Open Sans" panose="020B0606030504020204" pitchFamily="34" charset="0"/>
                <a:cs typeface="Open Sans" panose="020B0606030504020204" pitchFamily="34" charset="0"/>
              </a:rPr>
              <a:t>Portfolio organization or completeness</a:t>
            </a:r>
          </a:p>
          <a:p>
            <a:pPr marL="685800" lvl="2" indent="-228600">
              <a:spcBef>
                <a:spcPts val="1200"/>
              </a:spcBef>
              <a:buSzPts val="2000"/>
              <a:buFont typeface="Noto Sans Symbols"/>
              <a:buChar char="▪"/>
            </a:pPr>
            <a:r>
              <a:rPr lang="en-US" dirty="0">
                <a:latin typeface="Open Sans" panose="020B0606030504020204" pitchFamily="34" charset="0"/>
                <a:ea typeface="Open Sans" panose="020B0606030504020204" pitchFamily="34" charset="0"/>
                <a:cs typeface="Open Sans" panose="020B0606030504020204" pitchFamily="34" charset="0"/>
              </a:rPr>
              <a:t>Incorrect license numbers or other identifying information</a:t>
            </a:r>
            <a:endParaRPr lang="en-US" sz="2800" dirty="0">
              <a:latin typeface="Open Sans" panose="020B0606030504020204" pitchFamily="34" charset="0"/>
              <a:ea typeface="Open Sans" panose="020B0606030504020204" pitchFamily="34" charset="0"/>
              <a:cs typeface="Open Sans" panose="020B0606030504020204" pitchFamily="34" charset="0"/>
            </a:endParaRPr>
          </a:p>
          <a:p>
            <a:pPr marL="685800" lvl="2" indent="-228600" algn="l" rtl="0">
              <a:lnSpc>
                <a:spcPct val="100000"/>
              </a:lnSpc>
              <a:spcBef>
                <a:spcPts val="1200"/>
              </a:spcBef>
              <a:spcAft>
                <a:spcPts val="0"/>
              </a:spcAft>
              <a:buClr>
                <a:schemeClr val="dk1"/>
              </a:buClr>
              <a:buSzPts val="2000"/>
              <a:buFont typeface="Noto Sans Symbols"/>
              <a:buChar char="▪"/>
            </a:pPr>
            <a:r>
              <a:rPr lang="en-US" dirty="0">
                <a:latin typeface="Open Sans" panose="020B0606030504020204" pitchFamily="34" charset="0"/>
                <a:ea typeface="Open Sans" panose="020B0606030504020204" pitchFamily="34" charset="0"/>
                <a:cs typeface="Open Sans" panose="020B0606030504020204" pitchFamily="34" charset="0"/>
              </a:rPr>
              <a:t>Missing information in Oregon Registry</a:t>
            </a:r>
            <a:endParaRPr sz="2800" dirty="0">
              <a:latin typeface="Open Sans" panose="020B0606030504020204" pitchFamily="34" charset="0"/>
              <a:ea typeface="Open Sans" panose="020B0606030504020204" pitchFamily="34" charset="0"/>
              <a:cs typeface="Open Sans" panose="020B0606030504020204" pitchFamily="34" charset="0"/>
            </a:endParaRPr>
          </a:p>
          <a:p>
            <a:pPr marL="685800" lvl="2" indent="-228600" algn="l" rtl="0">
              <a:lnSpc>
                <a:spcPct val="100000"/>
              </a:lnSpc>
              <a:spcBef>
                <a:spcPts val="1200"/>
              </a:spcBef>
              <a:spcAft>
                <a:spcPts val="0"/>
              </a:spcAft>
              <a:buClr>
                <a:schemeClr val="dk1"/>
              </a:buClr>
              <a:buSzPts val="2000"/>
              <a:buFont typeface="Noto Sans Symbols"/>
              <a:buChar char="▪"/>
            </a:pPr>
            <a:r>
              <a:rPr lang="en-US" dirty="0">
                <a:latin typeface="Open Sans" panose="020B0606030504020204" pitchFamily="34" charset="0"/>
                <a:ea typeface="Open Sans" panose="020B0606030504020204" pitchFamily="34" charset="0"/>
                <a:cs typeface="Open Sans" panose="020B0606030504020204" pitchFamily="34" charset="0"/>
              </a:rPr>
              <a:t>Staff list not updated with licensing</a:t>
            </a:r>
            <a:endParaRPr sz="2800" dirty="0">
              <a:latin typeface="Open Sans" panose="020B0606030504020204" pitchFamily="34" charset="0"/>
              <a:ea typeface="Open Sans" panose="020B0606030504020204" pitchFamily="34" charset="0"/>
              <a:cs typeface="Open Sans" panose="020B0606030504020204" pitchFamily="34" charset="0"/>
            </a:endParaRPr>
          </a:p>
          <a:p>
            <a:pPr marL="685800" lvl="2" indent="-228600" algn="l" rtl="0">
              <a:lnSpc>
                <a:spcPct val="100000"/>
              </a:lnSpc>
              <a:spcBef>
                <a:spcPts val="1200"/>
              </a:spcBef>
              <a:spcAft>
                <a:spcPts val="0"/>
              </a:spcAft>
              <a:buClr>
                <a:schemeClr val="dk1"/>
              </a:buClr>
              <a:buSzPts val="2000"/>
              <a:buFont typeface="Noto Sans Symbols"/>
              <a:buChar char="▪"/>
            </a:pPr>
            <a:endParaRPr dirty="0">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26"/>
        <p:cNvGrpSpPr/>
        <p:nvPr/>
      </p:nvGrpSpPr>
      <p:grpSpPr>
        <a:xfrm>
          <a:off x="0" y="0"/>
          <a:ext cx="0" cy="0"/>
          <a:chOff x="0" y="0"/>
          <a:chExt cx="0" cy="0"/>
        </a:xfrm>
      </p:grpSpPr>
      <p:sp>
        <p:nvSpPr>
          <p:cNvPr id="727" name="Google Shape;727;p75"/>
          <p:cNvSpPr txBox="1">
            <a:spLocks noGrp="1"/>
          </p:cNvSpPr>
          <p:nvPr>
            <p:ph type="title"/>
          </p:nvPr>
        </p:nvSpPr>
        <p:spPr>
          <a:xfrm>
            <a:off x="838200" y="365124"/>
            <a:ext cx="8686800" cy="132588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6D6B6B"/>
              </a:buClr>
              <a:buSzPts val="4400"/>
              <a:buFont typeface="Arial Black"/>
              <a:buNone/>
            </a:pPr>
            <a:r>
              <a:rPr lang="en-US" dirty="0">
                <a:latin typeface="Open Sans" panose="020B0606030504020204" pitchFamily="34" charset="0"/>
                <a:ea typeface="Open Sans" panose="020B0606030504020204" pitchFamily="34" charset="0"/>
                <a:cs typeface="Open Sans" panose="020B0606030504020204" pitchFamily="34" charset="0"/>
              </a:rPr>
              <a:t>Rigorous Review Process</a:t>
            </a:r>
            <a:endParaRPr dirty="0">
              <a:latin typeface="Open Sans" panose="020B0606030504020204" pitchFamily="34" charset="0"/>
              <a:ea typeface="Open Sans" panose="020B0606030504020204" pitchFamily="34" charset="0"/>
              <a:cs typeface="Open Sans" panose="020B0606030504020204" pitchFamily="34" charset="0"/>
            </a:endParaRPr>
          </a:p>
        </p:txBody>
      </p:sp>
      <p:grpSp>
        <p:nvGrpSpPr>
          <p:cNvPr id="728" name="Google Shape;728;p75"/>
          <p:cNvGrpSpPr/>
          <p:nvPr/>
        </p:nvGrpSpPr>
        <p:grpSpPr>
          <a:xfrm>
            <a:off x="1950441" y="2133682"/>
            <a:ext cx="8253125" cy="3459003"/>
            <a:chOff x="-30759" y="533479"/>
            <a:chExt cx="8253125" cy="3459003"/>
          </a:xfrm>
        </p:grpSpPr>
        <p:sp>
          <p:nvSpPr>
            <p:cNvPr id="729" name="Google Shape;729;p75"/>
            <p:cNvSpPr/>
            <p:nvPr/>
          </p:nvSpPr>
          <p:spPr>
            <a:xfrm>
              <a:off x="7233" y="533479"/>
              <a:ext cx="2161877" cy="1297126"/>
            </a:xfrm>
            <a:prstGeom prst="roundRect">
              <a:avLst>
                <a:gd name="adj" fmla="val 10000"/>
              </a:avLst>
            </a:prstGeom>
            <a:gradFill>
              <a:gsLst>
                <a:gs pos="0">
                  <a:srgbClr val="479CDA"/>
                </a:gs>
                <a:gs pos="50000">
                  <a:srgbClr val="0094DA"/>
                </a:gs>
                <a:gs pos="100000">
                  <a:srgbClr val="0085C8"/>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730" name="Google Shape;730;p75"/>
            <p:cNvSpPr txBox="1"/>
            <p:nvPr/>
          </p:nvSpPr>
          <p:spPr>
            <a:xfrm>
              <a:off x="-30759" y="571471"/>
              <a:ext cx="2161877" cy="1221142"/>
            </a:xfrm>
            <a:prstGeom prst="rect">
              <a:avLst/>
            </a:prstGeom>
            <a:noFill/>
            <a:ln>
              <a:noFill/>
            </a:ln>
          </p:spPr>
          <p:txBody>
            <a:bodyPr spcFirstLastPara="1" wrap="square" lIns="83800" tIns="83800" rIns="83800" bIns="83800" anchor="ctr" anchorCtr="0">
              <a:noAutofit/>
            </a:bodyPr>
            <a:lstStyle/>
            <a:p>
              <a:pPr marL="0" marR="0" lvl="0" indent="0" algn="ctr" rtl="0">
                <a:lnSpc>
                  <a:spcPct val="90000"/>
                </a:lnSpc>
                <a:spcBef>
                  <a:spcPts val="0"/>
                </a:spcBef>
                <a:spcAft>
                  <a:spcPts val="0"/>
                </a:spcAft>
                <a:buNone/>
              </a:pPr>
              <a:r>
                <a:rPr lang="en-US" sz="2200" b="1" dirty="0">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rPr>
                <a:t>Completeness and pre-score</a:t>
              </a:r>
              <a:endParaRPr sz="2200" b="1" dirty="0">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731" name="Google Shape;731;p75"/>
            <p:cNvSpPr/>
            <p:nvPr/>
          </p:nvSpPr>
          <p:spPr>
            <a:xfrm>
              <a:off x="2359355" y="913970"/>
              <a:ext cx="458317" cy="536145"/>
            </a:xfrm>
            <a:prstGeom prst="rightArrow">
              <a:avLst>
                <a:gd name="adj1" fmla="val 60000"/>
                <a:gd name="adj2" fmla="val 50000"/>
              </a:avLst>
            </a:prstGeom>
            <a:gradFill>
              <a:gsLst>
                <a:gs pos="0">
                  <a:srgbClr val="479CDA"/>
                </a:gs>
                <a:gs pos="50000">
                  <a:srgbClr val="0094DA"/>
                </a:gs>
                <a:gs pos="100000">
                  <a:srgbClr val="0085C8"/>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732" name="Google Shape;732;p75"/>
            <p:cNvSpPr txBox="1"/>
            <p:nvPr/>
          </p:nvSpPr>
          <p:spPr>
            <a:xfrm>
              <a:off x="2359355" y="1021199"/>
              <a:ext cx="320822" cy="321687"/>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None/>
              </a:pPr>
              <a:endParaRPr sz="1800">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733" name="Google Shape;733;p75"/>
            <p:cNvSpPr/>
            <p:nvPr/>
          </p:nvSpPr>
          <p:spPr>
            <a:xfrm>
              <a:off x="3033861" y="533479"/>
              <a:ext cx="2161877" cy="1297126"/>
            </a:xfrm>
            <a:prstGeom prst="roundRect">
              <a:avLst>
                <a:gd name="adj" fmla="val 10000"/>
              </a:avLst>
            </a:prstGeom>
            <a:gradFill>
              <a:gsLst>
                <a:gs pos="0">
                  <a:srgbClr val="7AB15D"/>
                </a:gs>
                <a:gs pos="50000">
                  <a:srgbClr val="67AC3D"/>
                </a:gs>
                <a:gs pos="100000">
                  <a:srgbClr val="5A9B32"/>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734" name="Google Shape;734;p75"/>
            <p:cNvSpPr txBox="1"/>
            <p:nvPr/>
          </p:nvSpPr>
          <p:spPr>
            <a:xfrm>
              <a:off x="3071853" y="571471"/>
              <a:ext cx="2085893" cy="1221142"/>
            </a:xfrm>
            <a:prstGeom prst="rect">
              <a:avLst/>
            </a:prstGeom>
            <a:noFill/>
            <a:ln>
              <a:noFill/>
            </a:ln>
          </p:spPr>
          <p:txBody>
            <a:bodyPr spcFirstLastPara="1" wrap="square" lIns="83800" tIns="83800" rIns="83800" bIns="83800" anchor="ctr" anchorCtr="0">
              <a:noAutofit/>
            </a:bodyPr>
            <a:lstStyle/>
            <a:p>
              <a:pPr marL="0" marR="0" lvl="0" indent="0" algn="ctr" rtl="0">
                <a:lnSpc>
                  <a:spcPct val="90000"/>
                </a:lnSpc>
                <a:spcBef>
                  <a:spcPts val="0"/>
                </a:spcBef>
                <a:spcAft>
                  <a:spcPts val="0"/>
                </a:spcAft>
                <a:buNone/>
              </a:pPr>
              <a:r>
                <a:rPr lang="en-US" sz="2200" b="1">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rPr>
                <a:t>Assigned to review team</a:t>
              </a:r>
              <a:endParaRPr sz="2200" b="1">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735" name="Google Shape;735;p75"/>
            <p:cNvSpPr/>
            <p:nvPr/>
          </p:nvSpPr>
          <p:spPr>
            <a:xfrm>
              <a:off x="5385983" y="913970"/>
              <a:ext cx="458317" cy="536145"/>
            </a:xfrm>
            <a:prstGeom prst="rightArrow">
              <a:avLst>
                <a:gd name="adj1" fmla="val 60000"/>
                <a:gd name="adj2" fmla="val 50000"/>
              </a:avLst>
            </a:prstGeom>
            <a:gradFill>
              <a:gsLst>
                <a:gs pos="0">
                  <a:srgbClr val="7AB15D"/>
                </a:gs>
                <a:gs pos="50000">
                  <a:srgbClr val="67AC3D"/>
                </a:gs>
                <a:gs pos="100000">
                  <a:srgbClr val="5A9B32"/>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736" name="Google Shape;736;p75"/>
            <p:cNvSpPr txBox="1"/>
            <p:nvPr/>
          </p:nvSpPr>
          <p:spPr>
            <a:xfrm>
              <a:off x="5385983" y="1021199"/>
              <a:ext cx="320822" cy="321687"/>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None/>
              </a:pPr>
              <a:endParaRPr sz="1800">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737" name="Google Shape;737;p75"/>
            <p:cNvSpPr/>
            <p:nvPr/>
          </p:nvSpPr>
          <p:spPr>
            <a:xfrm>
              <a:off x="6060489" y="533479"/>
              <a:ext cx="2161877" cy="1297126"/>
            </a:xfrm>
            <a:prstGeom prst="roundRect">
              <a:avLst>
                <a:gd name="adj" fmla="val 10000"/>
              </a:avLst>
            </a:prstGeom>
            <a:gradFill>
              <a:gsLst>
                <a:gs pos="0">
                  <a:srgbClr val="E7714A"/>
                </a:gs>
                <a:gs pos="50000">
                  <a:srgbClr val="E95A11"/>
                </a:gs>
                <a:gs pos="100000">
                  <a:srgbClr val="D64C06"/>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738" name="Google Shape;738;p75"/>
            <p:cNvSpPr txBox="1"/>
            <p:nvPr/>
          </p:nvSpPr>
          <p:spPr>
            <a:xfrm>
              <a:off x="6098481" y="571471"/>
              <a:ext cx="2085893" cy="1221142"/>
            </a:xfrm>
            <a:prstGeom prst="rect">
              <a:avLst/>
            </a:prstGeom>
            <a:noFill/>
            <a:ln>
              <a:noFill/>
            </a:ln>
          </p:spPr>
          <p:txBody>
            <a:bodyPr spcFirstLastPara="1" wrap="square" lIns="83800" tIns="83800" rIns="83800" bIns="83800" anchor="ctr" anchorCtr="0">
              <a:noAutofit/>
            </a:bodyPr>
            <a:lstStyle/>
            <a:p>
              <a:pPr marL="0" marR="0" lvl="0" indent="0" algn="ctr" rtl="0">
                <a:lnSpc>
                  <a:spcPct val="90000"/>
                </a:lnSpc>
                <a:spcBef>
                  <a:spcPts val="0"/>
                </a:spcBef>
                <a:spcAft>
                  <a:spcPts val="0"/>
                </a:spcAft>
                <a:buNone/>
              </a:pPr>
              <a:r>
                <a:rPr lang="en-US" sz="2200" b="1">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rPr>
                <a:t>Reviewer 1</a:t>
              </a:r>
              <a:endParaRPr sz="2200" b="1">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739" name="Google Shape;739;p75"/>
            <p:cNvSpPr/>
            <p:nvPr/>
          </p:nvSpPr>
          <p:spPr>
            <a:xfrm rot="5400000">
              <a:off x="6912269" y="1981937"/>
              <a:ext cx="458317" cy="536145"/>
            </a:xfrm>
            <a:prstGeom prst="rightArrow">
              <a:avLst>
                <a:gd name="adj1" fmla="val 60000"/>
                <a:gd name="adj2" fmla="val 50000"/>
              </a:avLst>
            </a:prstGeom>
            <a:gradFill>
              <a:gsLst>
                <a:gs pos="0">
                  <a:srgbClr val="E7714A"/>
                </a:gs>
                <a:gs pos="50000">
                  <a:srgbClr val="E95A11"/>
                </a:gs>
                <a:gs pos="100000">
                  <a:srgbClr val="D64C06"/>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740" name="Google Shape;740;p75"/>
            <p:cNvSpPr txBox="1"/>
            <p:nvPr/>
          </p:nvSpPr>
          <p:spPr>
            <a:xfrm>
              <a:off x="6980585" y="2020851"/>
              <a:ext cx="321687" cy="320822"/>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None/>
              </a:pPr>
              <a:endParaRPr sz="1800">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741" name="Google Shape;741;p75"/>
            <p:cNvSpPr/>
            <p:nvPr/>
          </p:nvSpPr>
          <p:spPr>
            <a:xfrm>
              <a:off x="6060489" y="2695356"/>
              <a:ext cx="2161877" cy="1297126"/>
            </a:xfrm>
            <a:prstGeom prst="roundRect">
              <a:avLst>
                <a:gd name="adj" fmla="val 10000"/>
              </a:avLst>
            </a:prstGeom>
            <a:gradFill>
              <a:gsLst>
                <a:gs pos="0">
                  <a:srgbClr val="C04C68"/>
                </a:gs>
                <a:gs pos="50000">
                  <a:srgbClr val="BD1A4F"/>
                </a:gs>
                <a:gs pos="100000">
                  <a:srgbClr val="AD1044"/>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742" name="Google Shape;742;p75"/>
            <p:cNvSpPr txBox="1"/>
            <p:nvPr/>
          </p:nvSpPr>
          <p:spPr>
            <a:xfrm>
              <a:off x="6098481" y="2733348"/>
              <a:ext cx="2085893" cy="1221142"/>
            </a:xfrm>
            <a:prstGeom prst="rect">
              <a:avLst/>
            </a:prstGeom>
            <a:noFill/>
            <a:ln>
              <a:noFill/>
            </a:ln>
          </p:spPr>
          <p:txBody>
            <a:bodyPr spcFirstLastPara="1" wrap="square" lIns="83800" tIns="83800" rIns="83800" bIns="83800" anchor="ctr" anchorCtr="0">
              <a:noAutofit/>
            </a:bodyPr>
            <a:lstStyle/>
            <a:p>
              <a:pPr marL="0" marR="0" lvl="0" indent="0" algn="ctr" rtl="0">
                <a:lnSpc>
                  <a:spcPct val="90000"/>
                </a:lnSpc>
                <a:spcBef>
                  <a:spcPts val="0"/>
                </a:spcBef>
                <a:spcAft>
                  <a:spcPts val="0"/>
                </a:spcAft>
                <a:buNone/>
              </a:pPr>
              <a:r>
                <a:rPr lang="en-US" sz="2200" b="1">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rPr>
                <a:t>Reviewer 2</a:t>
              </a:r>
              <a:endParaRPr sz="2200" b="1">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743" name="Google Shape;743;p75"/>
            <p:cNvSpPr/>
            <p:nvPr/>
          </p:nvSpPr>
          <p:spPr>
            <a:xfrm rot="10800000">
              <a:off x="5411926" y="3075847"/>
              <a:ext cx="458317" cy="536145"/>
            </a:xfrm>
            <a:prstGeom prst="rightArrow">
              <a:avLst>
                <a:gd name="adj1" fmla="val 60000"/>
                <a:gd name="adj2" fmla="val 50000"/>
              </a:avLst>
            </a:prstGeom>
            <a:gradFill>
              <a:gsLst>
                <a:gs pos="0">
                  <a:srgbClr val="C04C68"/>
                </a:gs>
                <a:gs pos="50000">
                  <a:srgbClr val="BD1A4F"/>
                </a:gs>
                <a:gs pos="100000">
                  <a:srgbClr val="AD1044"/>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744" name="Google Shape;744;p75"/>
            <p:cNvSpPr txBox="1"/>
            <p:nvPr/>
          </p:nvSpPr>
          <p:spPr>
            <a:xfrm>
              <a:off x="5549421" y="3183076"/>
              <a:ext cx="320822" cy="321687"/>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None/>
              </a:pPr>
              <a:endParaRPr sz="1800">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745" name="Google Shape;745;p75"/>
            <p:cNvSpPr/>
            <p:nvPr/>
          </p:nvSpPr>
          <p:spPr>
            <a:xfrm>
              <a:off x="3033861" y="2695356"/>
              <a:ext cx="2161877" cy="1297126"/>
            </a:xfrm>
            <a:prstGeom prst="roundRect">
              <a:avLst>
                <a:gd name="adj" fmla="val 10000"/>
              </a:avLst>
            </a:prstGeom>
            <a:gradFill>
              <a:gsLst>
                <a:gs pos="0">
                  <a:srgbClr val="F1C373"/>
                </a:gs>
                <a:gs pos="50000">
                  <a:srgbClr val="F4BD56"/>
                </a:gs>
                <a:gs pos="100000">
                  <a:srgbClr val="E0A942"/>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746" name="Google Shape;746;p75"/>
            <p:cNvSpPr txBox="1"/>
            <p:nvPr/>
          </p:nvSpPr>
          <p:spPr>
            <a:xfrm>
              <a:off x="3071853" y="2733348"/>
              <a:ext cx="2085893" cy="1221142"/>
            </a:xfrm>
            <a:prstGeom prst="rect">
              <a:avLst/>
            </a:prstGeom>
            <a:noFill/>
            <a:ln>
              <a:noFill/>
            </a:ln>
          </p:spPr>
          <p:txBody>
            <a:bodyPr spcFirstLastPara="1" wrap="square" lIns="83800" tIns="83800" rIns="83800" bIns="83800" anchor="ctr" anchorCtr="0">
              <a:noAutofit/>
            </a:bodyPr>
            <a:lstStyle/>
            <a:p>
              <a:pPr marL="0" marR="0" lvl="0" indent="0" algn="ctr" rtl="0">
                <a:lnSpc>
                  <a:spcPct val="90000"/>
                </a:lnSpc>
                <a:spcBef>
                  <a:spcPts val="0"/>
                </a:spcBef>
                <a:spcAft>
                  <a:spcPts val="0"/>
                </a:spcAft>
                <a:buNone/>
              </a:pPr>
              <a:r>
                <a:rPr lang="en-US" sz="2200" b="1">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rPr>
                <a:t>Discussion</a:t>
              </a:r>
              <a:endParaRPr sz="2200" b="1">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747" name="Google Shape;747;p75"/>
            <p:cNvSpPr/>
            <p:nvPr/>
          </p:nvSpPr>
          <p:spPr>
            <a:xfrm rot="10800000">
              <a:off x="2385298" y="3075847"/>
              <a:ext cx="458317" cy="536145"/>
            </a:xfrm>
            <a:prstGeom prst="rightArrow">
              <a:avLst>
                <a:gd name="adj1" fmla="val 60000"/>
                <a:gd name="adj2" fmla="val 50000"/>
              </a:avLst>
            </a:prstGeom>
            <a:gradFill>
              <a:gsLst>
                <a:gs pos="0">
                  <a:srgbClr val="F1C373"/>
                </a:gs>
                <a:gs pos="50000">
                  <a:srgbClr val="F4BD56"/>
                </a:gs>
                <a:gs pos="100000">
                  <a:srgbClr val="E0A942"/>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748" name="Google Shape;748;p75"/>
            <p:cNvSpPr txBox="1"/>
            <p:nvPr/>
          </p:nvSpPr>
          <p:spPr>
            <a:xfrm>
              <a:off x="2522793" y="3183076"/>
              <a:ext cx="320822" cy="321687"/>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None/>
              </a:pPr>
              <a:endParaRPr sz="1800">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749" name="Google Shape;749;p75"/>
            <p:cNvSpPr/>
            <p:nvPr/>
          </p:nvSpPr>
          <p:spPr>
            <a:xfrm>
              <a:off x="7233" y="2695356"/>
              <a:ext cx="2161877" cy="1297126"/>
            </a:xfrm>
            <a:prstGeom prst="roundRect">
              <a:avLst>
                <a:gd name="adj" fmla="val 10000"/>
              </a:avLst>
            </a:prstGeom>
            <a:gradFill>
              <a:gsLst>
                <a:gs pos="0">
                  <a:srgbClr val="479CDA"/>
                </a:gs>
                <a:gs pos="50000">
                  <a:srgbClr val="0094DA"/>
                </a:gs>
                <a:gs pos="100000">
                  <a:srgbClr val="0085C8"/>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750" name="Google Shape;750;p75"/>
            <p:cNvSpPr txBox="1"/>
            <p:nvPr/>
          </p:nvSpPr>
          <p:spPr>
            <a:xfrm>
              <a:off x="45225" y="2733348"/>
              <a:ext cx="2085893" cy="1221142"/>
            </a:xfrm>
            <a:prstGeom prst="rect">
              <a:avLst/>
            </a:prstGeom>
            <a:noFill/>
            <a:ln>
              <a:noFill/>
            </a:ln>
          </p:spPr>
          <p:txBody>
            <a:bodyPr spcFirstLastPara="1" wrap="square" lIns="83800" tIns="83800" rIns="83800" bIns="83800" anchor="ctr" anchorCtr="0">
              <a:noAutofit/>
            </a:bodyPr>
            <a:lstStyle/>
            <a:p>
              <a:pPr marL="0" marR="0" lvl="0" indent="0" algn="ctr" rtl="0">
                <a:lnSpc>
                  <a:spcPct val="90000"/>
                </a:lnSpc>
                <a:spcBef>
                  <a:spcPts val="0"/>
                </a:spcBef>
                <a:spcAft>
                  <a:spcPts val="0"/>
                </a:spcAft>
                <a:buNone/>
              </a:pPr>
              <a:r>
                <a:rPr lang="en-US" sz="2200" b="1" dirty="0">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rPr>
                <a:t>Reviewer 3/ Final Quality Check</a:t>
              </a:r>
              <a:endParaRPr sz="2200" b="1" dirty="0">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20"/>
        <p:cNvGrpSpPr/>
        <p:nvPr/>
      </p:nvGrpSpPr>
      <p:grpSpPr>
        <a:xfrm>
          <a:off x="0" y="0"/>
          <a:ext cx="0" cy="0"/>
          <a:chOff x="0" y="0"/>
          <a:chExt cx="0" cy="0"/>
        </a:xfrm>
      </p:grpSpPr>
      <p:sp>
        <p:nvSpPr>
          <p:cNvPr id="721" name="Google Shape;721;p74"/>
          <p:cNvSpPr txBox="1">
            <a:spLocks noGrp="1"/>
          </p:cNvSpPr>
          <p:nvPr>
            <p:ph type="title"/>
          </p:nvPr>
        </p:nvSpPr>
        <p:spPr>
          <a:xfrm>
            <a:off x="838200" y="365124"/>
            <a:ext cx="8686800" cy="132588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6D6B6B"/>
              </a:buClr>
              <a:buSzPts val="4400"/>
              <a:buFont typeface="Arial Black"/>
              <a:buNone/>
            </a:pPr>
            <a:r>
              <a:rPr lang="en-US" sz="3600" dirty="0">
                <a:latin typeface="Open Sans" panose="020B0606030504020204" pitchFamily="34" charset="0"/>
                <a:ea typeface="Open Sans" panose="020B0606030504020204" pitchFamily="34" charset="0"/>
                <a:cs typeface="Open Sans" panose="020B0606030504020204" pitchFamily="34" charset="0"/>
              </a:rPr>
              <a:t>Percentage Scoring – Minimum to Achieve Rating</a:t>
            </a:r>
            <a:endParaRPr sz="3600" dirty="0">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722" name="Google Shape;722;p74"/>
          <p:cNvGraphicFramePr/>
          <p:nvPr>
            <p:extLst>
              <p:ext uri="{D42A27DB-BD31-4B8C-83A1-F6EECF244321}">
                <p14:modId xmlns:p14="http://schemas.microsoft.com/office/powerpoint/2010/main" val="4086429358"/>
              </p:ext>
            </p:extLst>
          </p:nvPr>
        </p:nvGraphicFramePr>
        <p:xfrm>
          <a:off x="2130726" y="1790345"/>
          <a:ext cx="7478275" cy="4058350"/>
        </p:xfrm>
        <a:graphic>
          <a:graphicData uri="http://schemas.openxmlformats.org/drawingml/2006/table">
            <a:tbl>
              <a:tblPr firstRow="1" bandRow="1">
                <a:noFill/>
                <a:tableStyleId>{92F34BEA-1887-411E-8782-48972D208DF4}</a:tableStyleId>
              </a:tblPr>
              <a:tblGrid>
                <a:gridCol w="1155750">
                  <a:extLst>
                    <a:ext uri="{9D8B030D-6E8A-4147-A177-3AD203B41FA5}">
                      <a16:colId xmlns:a16="http://schemas.microsoft.com/office/drawing/2014/main" val="20000"/>
                    </a:ext>
                  </a:extLst>
                </a:gridCol>
                <a:gridCol w="1337025">
                  <a:extLst>
                    <a:ext uri="{9D8B030D-6E8A-4147-A177-3AD203B41FA5}">
                      <a16:colId xmlns:a16="http://schemas.microsoft.com/office/drawing/2014/main" val="20001"/>
                    </a:ext>
                  </a:extLst>
                </a:gridCol>
                <a:gridCol w="1115175">
                  <a:extLst>
                    <a:ext uri="{9D8B030D-6E8A-4147-A177-3AD203B41FA5}">
                      <a16:colId xmlns:a16="http://schemas.microsoft.com/office/drawing/2014/main" val="20002"/>
                    </a:ext>
                  </a:extLst>
                </a:gridCol>
                <a:gridCol w="1311975">
                  <a:extLst>
                    <a:ext uri="{9D8B030D-6E8A-4147-A177-3AD203B41FA5}">
                      <a16:colId xmlns:a16="http://schemas.microsoft.com/office/drawing/2014/main" val="20003"/>
                    </a:ext>
                  </a:extLst>
                </a:gridCol>
                <a:gridCol w="1180775">
                  <a:extLst>
                    <a:ext uri="{9D8B030D-6E8A-4147-A177-3AD203B41FA5}">
                      <a16:colId xmlns:a16="http://schemas.microsoft.com/office/drawing/2014/main" val="20004"/>
                    </a:ext>
                  </a:extLst>
                </a:gridCol>
                <a:gridCol w="1377575">
                  <a:extLst>
                    <a:ext uri="{9D8B030D-6E8A-4147-A177-3AD203B41FA5}">
                      <a16:colId xmlns:a16="http://schemas.microsoft.com/office/drawing/2014/main" val="20005"/>
                    </a:ext>
                  </a:extLst>
                </a:gridCol>
              </a:tblGrid>
              <a:tr h="946350">
                <a:tc>
                  <a:txBody>
                    <a:bodyPr/>
                    <a:lstStyle/>
                    <a:p>
                      <a:pPr marL="0" marR="0" lvl="0" indent="0" algn="ctr" rtl="0">
                        <a:spcBef>
                          <a:spcPts val="0"/>
                        </a:spcBef>
                        <a:spcAft>
                          <a:spcPts val="0"/>
                        </a:spcAft>
                        <a:buNone/>
                      </a:pPr>
                      <a:endParaRPr sz="1200" b="1" u="none" strike="noStrike" cap="none" dirty="0"/>
                    </a:p>
                  </a:txBody>
                  <a:tcPr marL="91450" marR="91450" marT="45725" marB="45725" anchor="ctr"/>
                </a:tc>
                <a:tc>
                  <a:txBody>
                    <a:bodyPr/>
                    <a:lstStyle/>
                    <a:p>
                      <a:pPr marL="0" marR="0" lvl="0" indent="0" algn="ctr" rtl="0">
                        <a:lnSpc>
                          <a:spcPct val="100000"/>
                        </a:lnSpc>
                        <a:spcBef>
                          <a:spcPts val="0"/>
                        </a:spcBef>
                        <a:spcAft>
                          <a:spcPts val="0"/>
                        </a:spcAft>
                        <a:buClr>
                          <a:srgbClr val="000000"/>
                        </a:buClr>
                        <a:buFont typeface="Arial"/>
                        <a:buNone/>
                      </a:pPr>
                      <a:r>
                        <a:rPr lang="en-US" sz="1200" b="1" i="0" u="none" strike="noStrike" cap="none" dirty="0">
                          <a:solidFill>
                            <a:srgbClr val="000000"/>
                          </a:solidFill>
                          <a:latin typeface="Arial"/>
                          <a:cs typeface="Arial"/>
                          <a:sym typeface="Arial"/>
                        </a:rPr>
                        <a:t>Learning Development</a:t>
                      </a:r>
                      <a:endParaRPr sz="1200" b="1" i="0" u="none" strike="noStrike" cap="none" dirty="0">
                        <a:solidFill>
                          <a:srgbClr val="000000"/>
                        </a:solidFill>
                        <a:latin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Font typeface="Arial"/>
                        <a:buNone/>
                      </a:pPr>
                      <a:r>
                        <a:rPr lang="en-US" sz="1200" b="1" i="0" u="none" strike="noStrike" cap="none" dirty="0">
                          <a:solidFill>
                            <a:srgbClr val="000000"/>
                          </a:solidFill>
                          <a:latin typeface="Arial"/>
                          <a:cs typeface="Arial"/>
                          <a:sym typeface="Arial"/>
                        </a:rPr>
                        <a:t>Health and Safety</a:t>
                      </a:r>
                      <a:endParaRPr sz="1200" b="1" i="0" u="none" strike="noStrike" cap="none" dirty="0">
                        <a:solidFill>
                          <a:srgbClr val="000000"/>
                        </a:solidFill>
                        <a:latin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Font typeface="Arial"/>
                        <a:buNone/>
                      </a:pPr>
                      <a:r>
                        <a:rPr lang="en-US" sz="1200" b="1" i="0" u="none" strike="noStrike" cap="none" dirty="0">
                          <a:solidFill>
                            <a:srgbClr val="000000"/>
                          </a:solidFill>
                          <a:latin typeface="Arial"/>
                          <a:cs typeface="Arial"/>
                          <a:sym typeface="Arial"/>
                        </a:rPr>
                        <a:t>Personnel Qualifications</a:t>
                      </a:r>
                      <a:endParaRPr sz="1200" b="1" i="0" u="none" strike="noStrike" cap="none" dirty="0">
                        <a:solidFill>
                          <a:srgbClr val="000000"/>
                        </a:solidFill>
                        <a:latin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Font typeface="Arial"/>
                        <a:buNone/>
                      </a:pPr>
                      <a:r>
                        <a:rPr lang="en-US" sz="1200" b="1" i="0" u="none" strike="noStrike" cap="none" dirty="0">
                          <a:solidFill>
                            <a:srgbClr val="000000"/>
                          </a:solidFill>
                          <a:latin typeface="Arial"/>
                          <a:cs typeface="Arial"/>
                          <a:sym typeface="Arial"/>
                        </a:rPr>
                        <a:t>Family Partnerships</a:t>
                      </a:r>
                      <a:endParaRPr sz="1200" b="1" i="0" u="none" strike="noStrike" cap="none" dirty="0">
                        <a:solidFill>
                          <a:srgbClr val="000000"/>
                        </a:solidFill>
                        <a:latin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Font typeface="Arial"/>
                        <a:buNone/>
                      </a:pPr>
                      <a:r>
                        <a:rPr lang="en-US" sz="1200" b="1" i="0" u="none" strike="noStrike" cap="none" dirty="0">
                          <a:solidFill>
                            <a:srgbClr val="000000"/>
                          </a:solidFill>
                          <a:latin typeface="Arial"/>
                          <a:cs typeface="Arial"/>
                          <a:sym typeface="Arial"/>
                        </a:rPr>
                        <a:t>Administration and Business Practices</a:t>
                      </a:r>
                      <a:endParaRPr sz="1200" b="1" i="0" u="none" strike="noStrike" cap="none" dirty="0">
                        <a:solidFill>
                          <a:srgbClr val="000000"/>
                        </a:solidFill>
                        <a:latin typeface="Arial"/>
                        <a:cs typeface="Arial"/>
                        <a:sym typeface="Arial"/>
                      </a:endParaRPr>
                    </a:p>
                  </a:txBody>
                  <a:tcPr marL="91450" marR="91450" marT="45725" marB="45725" anchor="ctr"/>
                </a:tc>
                <a:extLst>
                  <a:ext uri="{0D108BD9-81ED-4DB2-BD59-A6C34878D82A}">
                    <a16:rowId xmlns:a16="http://schemas.microsoft.com/office/drawing/2014/main" val="10000"/>
                  </a:ext>
                </a:extLst>
              </a:tr>
              <a:tr h="1073675">
                <a:tc>
                  <a:txBody>
                    <a:bodyPr/>
                    <a:lstStyle/>
                    <a:p>
                      <a:pPr marL="0" marR="0" lvl="0" indent="0" algn="ctr" rtl="0">
                        <a:spcBef>
                          <a:spcPts val="0"/>
                        </a:spcBef>
                        <a:spcAft>
                          <a:spcPts val="0"/>
                        </a:spcAft>
                        <a:buNone/>
                      </a:pPr>
                      <a:endParaRPr sz="1200" b="1" u="none" strike="noStrike" cap="none"/>
                    </a:p>
                    <a:p>
                      <a:pPr marL="0" marR="0" lvl="0" indent="0" algn="ctr" rtl="0">
                        <a:spcBef>
                          <a:spcPts val="0"/>
                        </a:spcBef>
                        <a:spcAft>
                          <a:spcPts val="0"/>
                        </a:spcAft>
                        <a:buNone/>
                      </a:pPr>
                      <a:r>
                        <a:rPr lang="en-US" sz="1200" b="1" u="none" strike="noStrike" cap="none"/>
                        <a:t>Total number of standards by domain</a:t>
                      </a:r>
                      <a:endParaRPr sz="1200" b="1" u="none" strike="noStrike" cap="none"/>
                    </a:p>
                  </a:txBody>
                  <a:tcPr marL="91450" marR="91450" marT="45725" marB="45725"/>
                </a:tc>
                <a:tc>
                  <a:txBody>
                    <a:bodyPr/>
                    <a:lstStyle/>
                    <a:p>
                      <a:pPr marL="0" marR="0" lvl="0" indent="0" algn="ctr" rtl="0">
                        <a:spcBef>
                          <a:spcPts val="0"/>
                        </a:spcBef>
                        <a:spcAft>
                          <a:spcPts val="0"/>
                        </a:spcAft>
                        <a:buNone/>
                      </a:pPr>
                      <a:r>
                        <a:rPr lang="en-US" sz="1200" b="1" u="none" strike="noStrike" cap="none"/>
                        <a:t>12</a:t>
                      </a:r>
                      <a:endParaRPr sz="1200" b="1" u="none" strike="noStrike" cap="none"/>
                    </a:p>
                  </a:txBody>
                  <a:tcPr marL="91450" marR="91450" marT="45725" marB="45725" anchor="ctr"/>
                </a:tc>
                <a:tc>
                  <a:txBody>
                    <a:bodyPr/>
                    <a:lstStyle/>
                    <a:p>
                      <a:pPr marL="0" marR="0" lvl="0" indent="0" algn="ctr" rtl="0">
                        <a:spcBef>
                          <a:spcPts val="0"/>
                        </a:spcBef>
                        <a:spcAft>
                          <a:spcPts val="0"/>
                        </a:spcAft>
                        <a:buNone/>
                      </a:pPr>
                      <a:r>
                        <a:rPr lang="en-US" sz="1200" b="1" u="none" strike="noStrike" cap="none" dirty="0"/>
                        <a:t>6</a:t>
                      </a:r>
                      <a:endParaRPr sz="1200" b="1" u="none" strike="noStrike" cap="none" dirty="0"/>
                    </a:p>
                  </a:txBody>
                  <a:tcPr marL="91450" marR="91450" marT="45725" marB="45725" anchor="ctr"/>
                </a:tc>
                <a:tc>
                  <a:txBody>
                    <a:bodyPr/>
                    <a:lstStyle/>
                    <a:p>
                      <a:pPr marL="0" marR="0" lvl="0" indent="0" algn="ctr" rtl="0">
                        <a:spcBef>
                          <a:spcPts val="0"/>
                        </a:spcBef>
                        <a:spcAft>
                          <a:spcPts val="0"/>
                        </a:spcAft>
                        <a:buNone/>
                      </a:pPr>
                      <a:r>
                        <a:rPr lang="en-US" sz="1200" b="1" u="none" strike="noStrike" cap="none"/>
                        <a:t>5</a:t>
                      </a:r>
                      <a:endParaRPr sz="1200" b="1" u="none" strike="noStrike" cap="none"/>
                    </a:p>
                  </a:txBody>
                  <a:tcPr marL="91450" marR="91450" marT="45725" marB="45725" anchor="ctr"/>
                </a:tc>
                <a:tc>
                  <a:txBody>
                    <a:bodyPr/>
                    <a:lstStyle/>
                    <a:p>
                      <a:pPr marL="0" marR="0" lvl="0" indent="0" algn="ctr" rtl="0">
                        <a:spcBef>
                          <a:spcPts val="0"/>
                        </a:spcBef>
                        <a:spcAft>
                          <a:spcPts val="0"/>
                        </a:spcAft>
                        <a:buNone/>
                      </a:pPr>
                      <a:r>
                        <a:rPr lang="en-US" sz="1200" b="1" u="none" strike="noStrike" cap="none"/>
                        <a:t>4</a:t>
                      </a:r>
                      <a:endParaRPr sz="1200" b="1" u="none" strike="noStrike" cap="none"/>
                    </a:p>
                  </a:txBody>
                  <a:tcPr marL="91450" marR="91450" marT="45725" marB="45725" anchor="ctr"/>
                </a:tc>
                <a:tc>
                  <a:txBody>
                    <a:bodyPr/>
                    <a:lstStyle/>
                    <a:p>
                      <a:pPr marL="0" marR="0" lvl="0" indent="0" algn="ctr" rtl="0">
                        <a:spcBef>
                          <a:spcPts val="0"/>
                        </a:spcBef>
                        <a:spcAft>
                          <a:spcPts val="0"/>
                        </a:spcAft>
                        <a:buNone/>
                      </a:pPr>
                      <a:r>
                        <a:rPr lang="en-US" sz="1200" b="1" u="none" strike="noStrike" cap="none"/>
                        <a:t>6</a:t>
                      </a:r>
                      <a:endParaRPr sz="1200" b="1" u="none" strike="noStrike" cap="none"/>
                    </a:p>
                  </a:txBody>
                  <a:tcPr marL="91450" marR="91450" marT="45725" marB="45725" anchor="ctr"/>
                </a:tc>
                <a:extLst>
                  <a:ext uri="{0D108BD9-81ED-4DB2-BD59-A6C34878D82A}">
                    <a16:rowId xmlns:a16="http://schemas.microsoft.com/office/drawing/2014/main" val="10001"/>
                  </a:ext>
                </a:extLst>
              </a:tr>
              <a:tr h="2038325">
                <a:tc>
                  <a:txBody>
                    <a:bodyPr/>
                    <a:lstStyle/>
                    <a:p>
                      <a:pPr marL="0" marR="0" lvl="0" indent="0" algn="ctr" rtl="0">
                        <a:spcBef>
                          <a:spcPts val="0"/>
                        </a:spcBef>
                        <a:spcAft>
                          <a:spcPts val="0"/>
                        </a:spcAft>
                        <a:buNone/>
                      </a:pPr>
                      <a:endParaRPr sz="1200" b="1" u="none" strike="noStrike" cap="none"/>
                    </a:p>
                    <a:p>
                      <a:pPr marL="0" marR="0" lvl="0" indent="0" algn="ctr" rtl="0">
                        <a:spcBef>
                          <a:spcPts val="0"/>
                        </a:spcBef>
                        <a:spcAft>
                          <a:spcPts val="0"/>
                        </a:spcAft>
                        <a:buNone/>
                      </a:pPr>
                      <a:endParaRPr sz="1200" b="1" u="none" strike="noStrike" cap="none"/>
                    </a:p>
                    <a:p>
                      <a:pPr marL="0" marR="0" lvl="0" indent="0" algn="ctr" rtl="0">
                        <a:spcBef>
                          <a:spcPts val="0"/>
                        </a:spcBef>
                        <a:spcAft>
                          <a:spcPts val="0"/>
                        </a:spcAft>
                        <a:buNone/>
                      </a:pPr>
                      <a:r>
                        <a:rPr lang="en-US" sz="1200" b="1" u="none" strike="noStrike" cap="none"/>
                        <a:t>Total number of standards needed to pass each domain</a:t>
                      </a:r>
                      <a:endParaRPr sz="1200" b="1" u="none" strike="noStrike" cap="none"/>
                    </a:p>
                  </a:txBody>
                  <a:tcPr marL="91450" marR="91450" marT="45725" marB="45725"/>
                </a:tc>
                <a:tc>
                  <a:txBody>
                    <a:bodyPr/>
                    <a:lstStyle/>
                    <a:p>
                      <a:pPr marL="0" marR="0" lvl="0" indent="0" algn="ctr" rtl="0">
                        <a:spcBef>
                          <a:spcPts val="0"/>
                        </a:spcBef>
                        <a:spcAft>
                          <a:spcPts val="0"/>
                        </a:spcAft>
                        <a:buNone/>
                      </a:pPr>
                      <a:r>
                        <a:rPr lang="en-US" sz="1200" b="1" u="none" strike="noStrike" cap="none"/>
                        <a:t>10</a:t>
                      </a:r>
                      <a:endParaRPr sz="1200" b="1" u="none" strike="noStrike" cap="none"/>
                    </a:p>
                  </a:txBody>
                  <a:tcPr marL="91450" marR="91450" marT="45725" marB="45725" anchor="ctr"/>
                </a:tc>
                <a:tc>
                  <a:txBody>
                    <a:bodyPr/>
                    <a:lstStyle/>
                    <a:p>
                      <a:pPr marL="0" marR="0" lvl="0" indent="0" algn="ctr" rtl="0">
                        <a:spcBef>
                          <a:spcPts val="0"/>
                        </a:spcBef>
                        <a:spcAft>
                          <a:spcPts val="0"/>
                        </a:spcAft>
                        <a:buNone/>
                      </a:pPr>
                      <a:r>
                        <a:rPr lang="en-US" sz="1200" b="1" u="none" strike="noStrike" cap="none"/>
                        <a:t>5</a:t>
                      </a:r>
                      <a:endParaRPr sz="1200" b="1" u="none" strike="noStrike" cap="none"/>
                    </a:p>
                  </a:txBody>
                  <a:tcPr marL="91450" marR="91450" marT="45725" marB="45725" anchor="ctr"/>
                </a:tc>
                <a:tc>
                  <a:txBody>
                    <a:bodyPr/>
                    <a:lstStyle/>
                    <a:p>
                      <a:pPr marL="0" marR="0" lvl="0" indent="0" algn="ctr" rtl="0">
                        <a:spcBef>
                          <a:spcPts val="0"/>
                        </a:spcBef>
                        <a:spcAft>
                          <a:spcPts val="0"/>
                        </a:spcAft>
                        <a:buNone/>
                      </a:pPr>
                      <a:r>
                        <a:rPr lang="en-US" sz="1200" b="1" u="none" strike="noStrike" cap="none"/>
                        <a:t>5</a:t>
                      </a:r>
                      <a:endParaRPr sz="1200" b="1" u="none" strike="noStrike" cap="none"/>
                    </a:p>
                  </a:txBody>
                  <a:tcPr marL="91450" marR="91450" marT="45725" marB="45725" anchor="ctr"/>
                </a:tc>
                <a:tc>
                  <a:txBody>
                    <a:bodyPr/>
                    <a:lstStyle/>
                    <a:p>
                      <a:pPr marL="0" marR="0" lvl="0" indent="0" algn="ctr" rtl="0">
                        <a:spcBef>
                          <a:spcPts val="0"/>
                        </a:spcBef>
                        <a:spcAft>
                          <a:spcPts val="0"/>
                        </a:spcAft>
                        <a:buNone/>
                      </a:pPr>
                      <a:r>
                        <a:rPr lang="en-US" sz="1200" b="1" u="none" strike="noStrike" cap="none"/>
                        <a:t>3</a:t>
                      </a:r>
                      <a:endParaRPr sz="1200" b="1" u="none" strike="noStrike" cap="none"/>
                    </a:p>
                  </a:txBody>
                  <a:tcPr marL="91450" marR="91450" marT="45725" marB="45725" anchor="ctr"/>
                </a:tc>
                <a:tc>
                  <a:txBody>
                    <a:bodyPr/>
                    <a:lstStyle/>
                    <a:p>
                      <a:pPr marL="0" marR="0" lvl="0" indent="0" algn="ctr" rtl="0">
                        <a:spcBef>
                          <a:spcPts val="0"/>
                        </a:spcBef>
                        <a:spcAft>
                          <a:spcPts val="0"/>
                        </a:spcAft>
                        <a:buNone/>
                      </a:pPr>
                      <a:r>
                        <a:rPr lang="en-US" sz="1200" b="1" u="none" strike="noStrike" cap="none" dirty="0"/>
                        <a:t>5</a:t>
                      </a:r>
                      <a:endParaRPr sz="1200" b="1" u="none" strike="noStrike" cap="none" dirty="0"/>
                    </a:p>
                  </a:txBody>
                  <a:tcPr marL="91450" marR="91450" marT="45725" marB="45725" anchor="ctr"/>
                </a:tc>
                <a:extLst>
                  <a:ext uri="{0D108BD9-81ED-4DB2-BD59-A6C34878D82A}">
                    <a16:rowId xmlns:a16="http://schemas.microsoft.com/office/drawing/2014/main" val="10002"/>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50069-0E22-4226-A361-6E993ACFFCA6}"/>
              </a:ext>
            </a:extLst>
          </p:cNvPr>
          <p:cNvSpPr>
            <a:spLocks noGrp="1"/>
          </p:cNvSpPr>
          <p:nvPr>
            <p:ph type="title"/>
          </p:nvPr>
        </p:nvSpPr>
        <p:spPr/>
        <p:txBody>
          <a:bodyPr/>
          <a:lstStyle/>
          <a:p>
            <a:r>
              <a:rPr lang="en-US" dirty="0">
                <a:latin typeface="Open Sans" panose="020B0606030504020204" pitchFamily="34" charset="0"/>
                <a:ea typeface="Open Sans" panose="020B0606030504020204" pitchFamily="34" charset="0"/>
                <a:cs typeface="Open Sans" panose="020B0606030504020204" pitchFamily="34" charset="0"/>
              </a:rPr>
              <a:t>Common Stumbling Blocks</a:t>
            </a:r>
          </a:p>
        </p:txBody>
      </p:sp>
      <p:sp>
        <p:nvSpPr>
          <p:cNvPr id="3" name="Text Placeholder 2">
            <a:extLst>
              <a:ext uri="{FF2B5EF4-FFF2-40B4-BE49-F238E27FC236}">
                <a16:creationId xmlns:a16="http://schemas.microsoft.com/office/drawing/2014/main" id="{8040E072-51B0-43F1-8385-10F85B1552AB}"/>
              </a:ext>
            </a:extLst>
          </p:cNvPr>
          <p:cNvSpPr>
            <a:spLocks noGrp="1"/>
          </p:cNvSpPr>
          <p:nvPr>
            <p:ph type="body" idx="1"/>
          </p:nvPr>
        </p:nvSpPr>
        <p:spPr/>
        <p:txBody>
          <a:bodyPr/>
          <a:lstStyle/>
          <a:p>
            <a:pPr marL="685800" lvl="0" indent="-457200">
              <a:lnSpc>
                <a:spcPct val="150000"/>
              </a:lnSpc>
              <a:spcBef>
                <a:spcPts val="0"/>
              </a:spcBef>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policy vs. description</a:t>
            </a:r>
          </a:p>
          <a:p>
            <a:pPr marL="685800" lvl="0" indent="-457200">
              <a:lnSpc>
                <a:spcPct val="150000"/>
              </a:lnSpc>
              <a:spcBef>
                <a:spcPts val="0"/>
              </a:spcBef>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unclear photos/insufficient photos</a:t>
            </a:r>
          </a:p>
          <a:p>
            <a:pPr marL="685800" lvl="0" indent="-457200">
              <a:lnSpc>
                <a:spcPct val="150000"/>
              </a:lnSpc>
              <a:spcBef>
                <a:spcPts val="0"/>
              </a:spcBef>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lack of evidence submitted for each age group or  classroom</a:t>
            </a:r>
          </a:p>
          <a:p>
            <a:pPr marL="685800" lvl="0" indent="-457200">
              <a:lnSpc>
                <a:spcPct val="150000"/>
              </a:lnSpc>
              <a:spcBef>
                <a:spcPts val="0"/>
              </a:spcBef>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missing evidence/meeting some but not all criteria</a:t>
            </a:r>
          </a:p>
          <a:p>
            <a:endParaRPr lang="en-US"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2498395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AFAE9-DB68-4C07-B66C-A6161FB63A4B}"/>
              </a:ext>
            </a:extLst>
          </p:cNvPr>
          <p:cNvSpPr>
            <a:spLocks noGrp="1"/>
          </p:cNvSpPr>
          <p:nvPr>
            <p:ph type="title"/>
          </p:nvPr>
        </p:nvSpPr>
        <p:spPr>
          <a:xfrm>
            <a:off x="838199" y="365124"/>
            <a:ext cx="8873359" cy="1274490"/>
          </a:xfrm>
        </p:spPr>
        <p:txBody>
          <a:bodyPr/>
          <a:lstStyle/>
          <a:p>
            <a:pPr>
              <a:lnSpc>
                <a:spcPct val="100000"/>
              </a:lnSpc>
            </a:pPr>
            <a:r>
              <a:rPr lang="en-US" sz="3600" dirty="0">
                <a:latin typeface="Open Sans" panose="020B0606030504020204" pitchFamily="34" charset="0"/>
                <a:ea typeface="Open Sans" panose="020B0606030504020204" pitchFamily="34" charset="0"/>
                <a:cs typeface="Open Sans" panose="020B0606030504020204" pitchFamily="34" charset="0"/>
              </a:rPr>
              <a:t>Sample review of standard LD4, 3 star</a:t>
            </a:r>
          </a:p>
        </p:txBody>
      </p:sp>
      <p:sp>
        <p:nvSpPr>
          <p:cNvPr id="3" name="Text Placeholder 2">
            <a:extLst>
              <a:ext uri="{FF2B5EF4-FFF2-40B4-BE49-F238E27FC236}">
                <a16:creationId xmlns:a16="http://schemas.microsoft.com/office/drawing/2014/main" id="{FDC1FDE4-2D6C-446F-AE9F-28CB286D639F}"/>
              </a:ext>
            </a:extLst>
          </p:cNvPr>
          <p:cNvSpPr>
            <a:spLocks noGrp="1"/>
          </p:cNvSpPr>
          <p:nvPr>
            <p:ph type="body" idx="1"/>
          </p:nvPr>
        </p:nvSpPr>
        <p:spPr/>
        <p:txBody>
          <a:bodyPr/>
          <a:lstStyle/>
          <a:p>
            <a:pPr marL="228600" indent="0">
              <a:lnSpc>
                <a:spcPct val="100000"/>
              </a:lnSpc>
            </a:pPr>
            <a:r>
              <a:rPr lang="en-US" sz="2400" dirty="0">
                <a:latin typeface="Open Sans" panose="020B0606030504020204" pitchFamily="34" charset="0"/>
                <a:ea typeface="Open Sans" panose="020B0606030504020204" pitchFamily="34" charset="0"/>
                <a:cs typeface="Open Sans" panose="020B0606030504020204" pitchFamily="34" charset="0"/>
              </a:rPr>
              <a:t>Look at criteria in the indicator</a:t>
            </a:r>
          </a:p>
          <a:p>
            <a:pPr marL="1143000" lvl="1" indent="-457200">
              <a:lnSpc>
                <a:spcPct val="100000"/>
              </a:lnSpc>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Look at the evidence requirements</a:t>
            </a:r>
          </a:p>
          <a:p>
            <a:pPr marL="1143000" lvl="1" indent="-457200">
              <a:lnSpc>
                <a:spcPct val="100000"/>
              </a:lnSpc>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Written description and captioned photos</a:t>
            </a:r>
          </a:p>
          <a:p>
            <a:pPr marL="228600" indent="0">
              <a:lnSpc>
                <a:spcPct val="100000"/>
              </a:lnSpc>
            </a:pPr>
            <a:r>
              <a:rPr lang="en-US" sz="2400" dirty="0">
                <a:latin typeface="Open Sans" panose="020B0606030504020204" pitchFamily="34" charset="0"/>
                <a:ea typeface="Open Sans" panose="020B0606030504020204" pitchFamily="34" charset="0"/>
                <a:cs typeface="Open Sans" panose="020B0606030504020204" pitchFamily="34" charset="0"/>
              </a:rPr>
              <a:t>Can all of the criteria be located?</a:t>
            </a:r>
          </a:p>
          <a:p>
            <a:pPr>
              <a:lnSpc>
                <a:spcPct val="100000"/>
              </a:lnSpc>
            </a:pPr>
            <a:endParaRPr lang="en-US" dirty="0">
              <a:latin typeface="Open Sans" panose="020B0606030504020204" pitchFamily="34" charset="0"/>
              <a:ea typeface="Open Sans" panose="020B0606030504020204" pitchFamily="34" charset="0"/>
              <a:cs typeface="Open Sans" panose="020B0606030504020204" pitchFamily="34" charset="0"/>
            </a:endParaRPr>
          </a:p>
          <a:p>
            <a:pPr>
              <a:lnSpc>
                <a:spcPct val="100000"/>
              </a:lnSpc>
            </a:pPr>
            <a:endParaRPr lang="en-US"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6875692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41D0300-0888-447F-8106-87592CEC28C4}"/>
              </a:ext>
            </a:extLst>
          </p:cNvPr>
          <p:cNvPicPr>
            <a:picLocks noChangeAspect="1"/>
          </p:cNvPicPr>
          <p:nvPr/>
        </p:nvPicPr>
        <p:blipFill>
          <a:blip r:embed="rId3"/>
          <a:stretch>
            <a:fillRect/>
          </a:stretch>
        </p:blipFill>
        <p:spPr>
          <a:xfrm>
            <a:off x="1029193" y="880059"/>
            <a:ext cx="8874828" cy="5097882"/>
          </a:xfrm>
          <a:prstGeom prst="rect">
            <a:avLst/>
          </a:prstGeom>
        </p:spPr>
      </p:pic>
    </p:spTree>
    <p:extLst>
      <p:ext uri="{BB962C8B-B14F-4D97-AF65-F5344CB8AC3E}">
        <p14:creationId xmlns:p14="http://schemas.microsoft.com/office/powerpoint/2010/main" val="32365450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53DF0D36-25BE-484D-BB3E-DC4D670333AF}"/>
              </a:ext>
            </a:extLst>
          </p:cNvPr>
          <p:cNvSpPr>
            <a:spLocks noGrp="1"/>
          </p:cNvSpPr>
          <p:nvPr>
            <p:ph type="body" idx="4294967295"/>
          </p:nvPr>
        </p:nvSpPr>
        <p:spPr>
          <a:xfrm>
            <a:off x="0" y="3508375"/>
            <a:ext cx="11993563" cy="2790825"/>
          </a:xfrm>
        </p:spPr>
        <p:txBody>
          <a:bodyPr/>
          <a:lstStyle/>
          <a:p>
            <a:pPr lvl="1"/>
            <a:r>
              <a:rPr lang="en-US" sz="1800" dirty="0"/>
              <a:t>LD4 3-star</a:t>
            </a:r>
          </a:p>
          <a:p>
            <a:pPr lvl="1">
              <a:lnSpc>
                <a:spcPct val="100000"/>
              </a:lnSpc>
            </a:pPr>
            <a:r>
              <a:rPr lang="en-US" sz="1800" dirty="0">
                <a:latin typeface="Open Sans" panose="020B0606030504020204" pitchFamily="34" charset="0"/>
                <a:ea typeface="Open Sans" panose="020B0606030504020204" pitchFamily="34" charset="0"/>
                <a:cs typeface="Open Sans" panose="020B0606030504020204" pitchFamily="34" charset="0"/>
              </a:rPr>
              <a:t>Each of our rooms has </a:t>
            </a:r>
            <a:r>
              <a:rPr lang="en-US" sz="1800" b="1" dirty="0">
                <a:latin typeface="Open Sans" panose="020B0606030504020204" pitchFamily="34" charset="0"/>
                <a:ea typeface="Open Sans" panose="020B0606030504020204" pitchFamily="34" charset="0"/>
                <a:cs typeface="Open Sans" panose="020B0606030504020204" pitchFamily="34" charset="0"/>
              </a:rPr>
              <a:t>child sized furniture</a:t>
            </a:r>
            <a:r>
              <a:rPr lang="en-US" sz="1800" dirty="0">
                <a:latin typeface="Open Sans" panose="020B0606030504020204" pitchFamily="34" charset="0"/>
                <a:ea typeface="Open Sans" panose="020B0606030504020204" pitchFamily="34" charset="0"/>
                <a:cs typeface="Open Sans" panose="020B0606030504020204" pitchFamily="34" charset="0"/>
              </a:rPr>
              <a:t>. We have tables for puzzles, art, and small toys like Legos and shelves with toys and supplies. For our babies and toddlers, we have </a:t>
            </a:r>
            <a:r>
              <a:rPr lang="en-US" sz="1800" b="1" dirty="0">
                <a:latin typeface="Open Sans" panose="020B0606030504020204" pitchFamily="34" charset="0"/>
                <a:ea typeface="Open Sans" panose="020B0606030504020204" pitchFamily="34" charset="0"/>
                <a:cs typeface="Open Sans" panose="020B0606030504020204" pitchFamily="34" charset="0"/>
              </a:rPr>
              <a:t>changing tables, highchairs, cribs, and bouncy chairs.</a:t>
            </a:r>
            <a:r>
              <a:rPr lang="en-US" sz="1800" dirty="0">
                <a:latin typeface="Open Sans" panose="020B0606030504020204" pitchFamily="34" charset="0"/>
                <a:ea typeface="Open Sans" panose="020B0606030504020204" pitchFamily="34" charset="0"/>
                <a:cs typeface="Open Sans" panose="020B0606030504020204" pitchFamily="34" charset="0"/>
              </a:rPr>
              <a:t> We have a </a:t>
            </a:r>
            <a:r>
              <a:rPr lang="en-US" sz="1800" b="1" dirty="0">
                <a:latin typeface="Open Sans" panose="020B0606030504020204" pitchFamily="34" charset="0"/>
                <a:ea typeface="Open Sans" panose="020B0606030504020204" pitchFamily="34" charset="0"/>
                <a:cs typeface="Open Sans" panose="020B0606030504020204" pitchFamily="34" charset="0"/>
              </a:rPr>
              <a:t>cozy corner with pillows</a:t>
            </a:r>
            <a:r>
              <a:rPr lang="en-US" sz="1800" dirty="0">
                <a:latin typeface="Open Sans" panose="020B0606030504020204" pitchFamily="34" charset="0"/>
                <a:ea typeface="Open Sans" panose="020B0606030504020204" pitchFamily="34" charset="0"/>
                <a:cs typeface="Open Sans" panose="020B0606030504020204" pitchFamily="34" charset="0"/>
              </a:rPr>
              <a:t> and books and stuffed animals. We keep </a:t>
            </a:r>
            <a:r>
              <a:rPr lang="en-US" sz="1800" b="1" dirty="0">
                <a:latin typeface="Open Sans" panose="020B0606030504020204" pitchFamily="34" charset="0"/>
                <a:ea typeface="Open Sans" panose="020B0606030504020204" pitchFamily="34" charset="0"/>
                <a:cs typeface="Open Sans" panose="020B0606030504020204" pitchFamily="34" charset="0"/>
              </a:rPr>
              <a:t>everything organized in different areas using shelves with bins and baskets</a:t>
            </a:r>
            <a:r>
              <a:rPr lang="en-US" sz="1800" dirty="0">
                <a:latin typeface="Open Sans" panose="020B0606030504020204" pitchFamily="34" charset="0"/>
                <a:ea typeface="Open Sans" panose="020B0606030504020204" pitchFamily="34" charset="0"/>
                <a:cs typeface="Open Sans" panose="020B0606030504020204" pitchFamily="34" charset="0"/>
              </a:rPr>
              <a:t>. The bins and baskets are </a:t>
            </a:r>
            <a:r>
              <a:rPr lang="en-US" sz="1800" b="1" dirty="0">
                <a:latin typeface="Open Sans" panose="020B0606030504020204" pitchFamily="34" charset="0"/>
                <a:ea typeface="Open Sans" panose="020B0606030504020204" pitchFamily="34" charset="0"/>
                <a:cs typeface="Open Sans" panose="020B0606030504020204" pitchFamily="34" charset="0"/>
              </a:rPr>
              <a:t>labeled with the words</a:t>
            </a:r>
            <a:r>
              <a:rPr lang="en-US" sz="1800" dirty="0">
                <a:latin typeface="Open Sans" panose="020B0606030504020204" pitchFamily="34" charset="0"/>
                <a:ea typeface="Open Sans" panose="020B0606030504020204" pitchFamily="34" charset="0"/>
                <a:cs typeface="Open Sans" panose="020B0606030504020204" pitchFamily="34" charset="0"/>
              </a:rPr>
              <a:t> of the toys that are inside. All of our </a:t>
            </a:r>
            <a:r>
              <a:rPr lang="en-US" sz="1800" b="1" dirty="0">
                <a:latin typeface="Open Sans" panose="020B0606030504020204" pitchFamily="34" charset="0"/>
                <a:ea typeface="Open Sans" panose="020B0606030504020204" pitchFamily="34" charset="0"/>
                <a:cs typeface="Open Sans" panose="020B0606030504020204" pitchFamily="34" charset="0"/>
              </a:rPr>
              <a:t>furniture is clean and in good, safe condition.</a:t>
            </a:r>
            <a:endParaRPr lang="en-US" sz="1800" dirty="0">
              <a:latin typeface="Open Sans" panose="020B0606030504020204" pitchFamily="34" charset="0"/>
              <a:ea typeface="Open Sans" panose="020B0606030504020204" pitchFamily="34" charset="0"/>
              <a:cs typeface="Open Sans" panose="020B0606030504020204" pitchFamily="34" charset="0"/>
            </a:endParaRPr>
          </a:p>
          <a:p>
            <a:endParaRPr lang="en-US" dirty="0"/>
          </a:p>
        </p:txBody>
      </p:sp>
      <p:pic>
        <p:nvPicPr>
          <p:cNvPr id="7" name="Picture 6">
            <a:extLst>
              <a:ext uri="{FF2B5EF4-FFF2-40B4-BE49-F238E27FC236}">
                <a16:creationId xmlns:a16="http://schemas.microsoft.com/office/drawing/2014/main" id="{3E2821D3-745F-4891-A131-FCF5F05A6A3C}"/>
              </a:ext>
            </a:extLst>
          </p:cNvPr>
          <p:cNvPicPr>
            <a:picLocks noChangeAspect="1"/>
          </p:cNvPicPr>
          <p:nvPr/>
        </p:nvPicPr>
        <p:blipFill>
          <a:blip r:embed="rId3"/>
          <a:stretch>
            <a:fillRect/>
          </a:stretch>
        </p:blipFill>
        <p:spPr>
          <a:xfrm>
            <a:off x="2822203" y="252339"/>
            <a:ext cx="6820560" cy="3917870"/>
          </a:xfrm>
          <a:prstGeom prst="rect">
            <a:avLst/>
          </a:prstGeom>
        </p:spPr>
      </p:pic>
    </p:spTree>
    <p:extLst>
      <p:ext uri="{BB962C8B-B14F-4D97-AF65-F5344CB8AC3E}">
        <p14:creationId xmlns:p14="http://schemas.microsoft.com/office/powerpoint/2010/main" val="6044956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F9156D3-4256-4ECC-8102-2113658FDFCF}"/>
              </a:ext>
            </a:extLst>
          </p:cNvPr>
          <p:cNvPicPr>
            <a:picLocks noChangeAspect="1"/>
          </p:cNvPicPr>
          <p:nvPr/>
        </p:nvPicPr>
        <p:blipFill>
          <a:blip r:embed="rId3"/>
          <a:stretch>
            <a:fillRect/>
          </a:stretch>
        </p:blipFill>
        <p:spPr>
          <a:xfrm rot="5400000">
            <a:off x="-484926" y="797199"/>
            <a:ext cx="6837827" cy="5283775"/>
          </a:xfrm>
          <a:prstGeom prst="rect">
            <a:avLst/>
          </a:prstGeom>
        </p:spPr>
      </p:pic>
      <p:pic>
        <p:nvPicPr>
          <p:cNvPr id="5" name="Picture 4">
            <a:extLst>
              <a:ext uri="{FF2B5EF4-FFF2-40B4-BE49-F238E27FC236}">
                <a16:creationId xmlns:a16="http://schemas.microsoft.com/office/drawing/2014/main" id="{348C3CF4-962E-42A5-85E5-26AD27F33468}"/>
              </a:ext>
            </a:extLst>
          </p:cNvPr>
          <p:cNvPicPr>
            <a:picLocks noChangeAspect="1"/>
          </p:cNvPicPr>
          <p:nvPr/>
        </p:nvPicPr>
        <p:blipFill>
          <a:blip r:embed="rId4"/>
          <a:stretch>
            <a:fillRect/>
          </a:stretch>
        </p:blipFill>
        <p:spPr>
          <a:xfrm rot="5400000">
            <a:off x="5523330" y="839375"/>
            <a:ext cx="6380627" cy="4930484"/>
          </a:xfrm>
          <a:prstGeom prst="rect">
            <a:avLst/>
          </a:prstGeom>
        </p:spPr>
      </p:pic>
    </p:spTree>
    <p:extLst>
      <p:ext uri="{BB962C8B-B14F-4D97-AF65-F5344CB8AC3E}">
        <p14:creationId xmlns:p14="http://schemas.microsoft.com/office/powerpoint/2010/main" val="17903754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94F6CE5-947D-46B2-9ECB-366F428F2EE0}"/>
              </a:ext>
            </a:extLst>
          </p:cNvPr>
          <p:cNvPicPr>
            <a:picLocks noChangeAspect="1"/>
          </p:cNvPicPr>
          <p:nvPr/>
        </p:nvPicPr>
        <p:blipFill rotWithShape="1">
          <a:blip r:embed="rId3"/>
          <a:srcRect l="11793" r="13796"/>
          <a:stretch/>
        </p:blipFill>
        <p:spPr>
          <a:xfrm rot="5400000">
            <a:off x="111244" y="-111244"/>
            <a:ext cx="5784611" cy="6007099"/>
          </a:xfrm>
          <a:prstGeom prst="rect">
            <a:avLst/>
          </a:prstGeom>
        </p:spPr>
      </p:pic>
      <p:pic>
        <p:nvPicPr>
          <p:cNvPr id="5" name="Picture 4">
            <a:extLst>
              <a:ext uri="{FF2B5EF4-FFF2-40B4-BE49-F238E27FC236}">
                <a16:creationId xmlns:a16="http://schemas.microsoft.com/office/drawing/2014/main" id="{3CD64DEB-0635-4799-B289-4E4986C5FCE8}"/>
              </a:ext>
            </a:extLst>
          </p:cNvPr>
          <p:cNvPicPr>
            <a:picLocks noChangeAspect="1"/>
          </p:cNvPicPr>
          <p:nvPr/>
        </p:nvPicPr>
        <p:blipFill rotWithShape="1">
          <a:blip r:embed="rId4"/>
          <a:srcRect r="46279"/>
          <a:stretch/>
        </p:blipFill>
        <p:spPr>
          <a:xfrm rot="5400000">
            <a:off x="7008322" y="-912322"/>
            <a:ext cx="4161866" cy="5986510"/>
          </a:xfrm>
          <a:prstGeom prst="rect">
            <a:avLst/>
          </a:prstGeom>
        </p:spPr>
      </p:pic>
    </p:spTree>
    <p:extLst>
      <p:ext uri="{BB962C8B-B14F-4D97-AF65-F5344CB8AC3E}">
        <p14:creationId xmlns:p14="http://schemas.microsoft.com/office/powerpoint/2010/main" val="3643196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C4C6A3C-DFC7-4075-8A55-158D0068BACD}"/>
              </a:ext>
            </a:extLst>
          </p:cNvPr>
          <p:cNvPicPr>
            <a:picLocks noChangeAspect="1"/>
          </p:cNvPicPr>
          <p:nvPr/>
        </p:nvPicPr>
        <p:blipFill rotWithShape="1">
          <a:blip r:embed="rId3"/>
          <a:srcRect b="60000"/>
          <a:stretch/>
        </p:blipFill>
        <p:spPr>
          <a:xfrm>
            <a:off x="0" y="332839"/>
            <a:ext cx="9862706" cy="5105400"/>
          </a:xfrm>
          <a:prstGeom prst="rect">
            <a:avLst/>
          </a:prstGeom>
        </p:spPr>
      </p:pic>
    </p:spTree>
    <p:extLst>
      <p:ext uri="{BB962C8B-B14F-4D97-AF65-F5344CB8AC3E}">
        <p14:creationId xmlns:p14="http://schemas.microsoft.com/office/powerpoint/2010/main" val="27801038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95C20-B8D4-48BD-9C9F-B3A1CBC19DDE}"/>
              </a:ext>
            </a:extLst>
          </p:cNvPr>
          <p:cNvSpPr>
            <a:spLocks noGrp="1"/>
          </p:cNvSpPr>
          <p:nvPr>
            <p:ph type="title"/>
          </p:nvPr>
        </p:nvSpPr>
        <p:spPr>
          <a:xfrm>
            <a:off x="709108" y="827703"/>
            <a:ext cx="8686800" cy="1068022"/>
          </a:xfrm>
        </p:spPr>
        <p:txBody>
          <a:bodyPr/>
          <a:lstStyle/>
          <a:p>
            <a:r>
              <a:rPr lang="en-US" dirty="0">
                <a:latin typeface="Open Sans" panose="020B0606030504020204" pitchFamily="34" charset="0"/>
                <a:ea typeface="Open Sans" panose="020B0606030504020204" pitchFamily="34" charset="0"/>
                <a:cs typeface="Open Sans" panose="020B0606030504020204" pitchFamily="34" charset="0"/>
              </a:rPr>
              <a:t>The reviewers’ perspective </a:t>
            </a:r>
          </a:p>
        </p:txBody>
      </p:sp>
      <p:sp>
        <p:nvSpPr>
          <p:cNvPr id="3" name="Text Placeholder 2">
            <a:extLst>
              <a:ext uri="{FF2B5EF4-FFF2-40B4-BE49-F238E27FC236}">
                <a16:creationId xmlns:a16="http://schemas.microsoft.com/office/drawing/2014/main" id="{21D4ED78-8419-4C78-8CDB-03B12F942C25}"/>
              </a:ext>
            </a:extLst>
          </p:cNvPr>
          <p:cNvSpPr>
            <a:spLocks noGrp="1"/>
          </p:cNvSpPr>
          <p:nvPr>
            <p:ph type="body" idx="1"/>
          </p:nvPr>
        </p:nvSpPr>
        <p:spPr>
          <a:xfrm>
            <a:off x="709108" y="1895725"/>
            <a:ext cx="10667453" cy="4203996"/>
          </a:xfrm>
        </p:spPr>
        <p:txBody>
          <a:bodyPr/>
          <a:lstStyle/>
          <a:p>
            <a:pPr marL="342900" lvl="0" indent="-342900">
              <a:lnSpc>
                <a:spcPct val="150000"/>
              </a:lnSpc>
              <a:spcBef>
                <a:spcPts val="0"/>
              </a:spcBef>
              <a:buClr>
                <a:schemeClr val="dk2"/>
              </a:buClr>
              <a:buSzPct val="1000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Reviewers have enormous respect for the effort involved in creating and submitting a portfolio. </a:t>
            </a:r>
          </a:p>
          <a:p>
            <a:pPr marL="342900" lvl="0" indent="-342900">
              <a:lnSpc>
                <a:spcPct val="150000"/>
              </a:lnSpc>
              <a:spcBef>
                <a:spcPts val="0"/>
              </a:spcBef>
              <a:buClr>
                <a:schemeClr val="dk2"/>
              </a:buClr>
              <a:buSzPct val="1000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Reviewers want programs to succeed!</a:t>
            </a:r>
          </a:p>
          <a:p>
            <a:pPr marL="342900" lvl="0" indent="-342900">
              <a:lnSpc>
                <a:spcPct val="150000"/>
              </a:lnSpc>
              <a:spcBef>
                <a:spcPts val="0"/>
              </a:spcBef>
              <a:buClr>
                <a:schemeClr val="dk2"/>
              </a:buClr>
              <a:buSzPct val="100000"/>
              <a:buFont typeface="Arial" panose="020B0604020202020204" pitchFamily="34" charset="0"/>
              <a:buChar char="•"/>
            </a:pPr>
            <a:r>
              <a:rPr lang="en-US" sz="2400" dirty="0">
                <a:solidFill>
                  <a:schemeClr val="dk2"/>
                </a:solidFill>
                <a:latin typeface="Open Sans" panose="020B0606030504020204" pitchFamily="34" charset="0"/>
                <a:ea typeface="Open Sans" panose="020B0606030504020204" pitchFamily="34" charset="0"/>
                <a:cs typeface="Open Sans" panose="020B0606030504020204" pitchFamily="34" charset="0"/>
                <a:sym typeface="Questrial"/>
              </a:rPr>
              <a:t>Reviewer reliability is paramount</a:t>
            </a:r>
          </a:p>
          <a:p>
            <a:pPr marL="685800" lvl="1" indent="-241300">
              <a:lnSpc>
                <a:spcPct val="150000"/>
              </a:lnSpc>
              <a:spcBef>
                <a:spcPts val="0"/>
              </a:spcBef>
              <a:buClr>
                <a:schemeClr val="dk2"/>
              </a:buClr>
              <a:buSzPct val="100000"/>
            </a:pPr>
            <a:r>
              <a:rPr lang="en-US" sz="2000" dirty="0">
                <a:solidFill>
                  <a:schemeClr val="dk2"/>
                </a:solidFill>
                <a:latin typeface="Open Sans" panose="020B0606030504020204" pitchFamily="34" charset="0"/>
                <a:ea typeface="Open Sans" panose="020B0606030504020204" pitchFamily="34" charset="0"/>
                <a:cs typeface="Open Sans" panose="020B0606030504020204" pitchFamily="34" charset="0"/>
                <a:sym typeface="Questrial"/>
              </a:rPr>
              <a:t>We can not  give the “benefit of the doubt” or make assumptions. </a:t>
            </a:r>
          </a:p>
          <a:p>
            <a:pPr marL="685800" lvl="1" indent="-241300">
              <a:lnSpc>
                <a:spcPct val="150000"/>
              </a:lnSpc>
              <a:spcBef>
                <a:spcPts val="1000"/>
              </a:spcBef>
              <a:buClr>
                <a:schemeClr val="dk2"/>
              </a:buClr>
              <a:buSzPct val="100000"/>
            </a:pPr>
            <a:r>
              <a:rPr lang="en-US" sz="2000" dirty="0">
                <a:latin typeface="Open Sans" panose="020B0606030504020204" pitchFamily="34" charset="0"/>
                <a:ea typeface="Open Sans" panose="020B0606030504020204" pitchFamily="34" charset="0"/>
                <a:cs typeface="Open Sans" panose="020B0606030504020204" pitchFamily="34" charset="0"/>
              </a:rPr>
              <a:t>We must locate the actual evidence requested in the standard.</a:t>
            </a:r>
          </a:p>
          <a:p>
            <a:pPr marL="685800" lvl="1" indent="-241300">
              <a:lnSpc>
                <a:spcPct val="150000"/>
              </a:lnSpc>
              <a:spcBef>
                <a:spcPts val="1000"/>
              </a:spcBef>
              <a:buClr>
                <a:schemeClr val="dk2"/>
              </a:buClr>
              <a:buSzPct val="100000"/>
            </a:pPr>
            <a:r>
              <a:rPr lang="en-US" sz="2000" dirty="0">
                <a:latin typeface="Open Sans" panose="020B0606030504020204" pitchFamily="34" charset="0"/>
                <a:ea typeface="Open Sans" panose="020B0606030504020204" pitchFamily="34" charset="0"/>
                <a:cs typeface="Open Sans" panose="020B0606030504020204" pitchFamily="34" charset="0"/>
              </a:rPr>
              <a:t>Too much evidence is as challenging as too little. </a:t>
            </a:r>
          </a:p>
          <a:p>
            <a:endParaRPr lang="en-US"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2397599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385136C-A7D8-4947-9EF5-E8056DF5575C}"/>
              </a:ext>
            </a:extLst>
          </p:cNvPr>
          <p:cNvPicPr>
            <a:picLocks noChangeAspect="1"/>
          </p:cNvPicPr>
          <p:nvPr/>
        </p:nvPicPr>
        <p:blipFill>
          <a:blip r:embed="rId3"/>
          <a:stretch>
            <a:fillRect/>
          </a:stretch>
        </p:blipFill>
        <p:spPr>
          <a:xfrm rot="5400000">
            <a:off x="2994257" y="149637"/>
            <a:ext cx="5189768" cy="6637105"/>
          </a:xfrm>
          <a:prstGeom prst="rect">
            <a:avLst/>
          </a:prstGeom>
        </p:spPr>
      </p:pic>
    </p:spTree>
    <p:extLst>
      <p:ext uri="{BB962C8B-B14F-4D97-AF65-F5344CB8AC3E}">
        <p14:creationId xmlns:p14="http://schemas.microsoft.com/office/powerpoint/2010/main" val="37656009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38C75-D256-446A-81DF-A1CDCB3C6F67}"/>
              </a:ext>
            </a:extLst>
          </p:cNvPr>
          <p:cNvSpPr>
            <a:spLocks noGrp="1"/>
          </p:cNvSpPr>
          <p:nvPr>
            <p:ph type="title"/>
          </p:nvPr>
        </p:nvSpPr>
        <p:spPr/>
        <p:txBody>
          <a:bodyPr/>
          <a:lstStyle/>
          <a:p>
            <a:r>
              <a:rPr lang="en-US" dirty="0">
                <a:latin typeface="Open Sans" panose="020B0606030504020204" pitchFamily="34" charset="0"/>
                <a:ea typeface="Open Sans" panose="020B0606030504020204" pitchFamily="34" charset="0"/>
                <a:cs typeface="Open Sans" panose="020B0606030504020204" pitchFamily="34" charset="0"/>
              </a:rPr>
              <a:t>Small Group Discussion</a:t>
            </a:r>
          </a:p>
        </p:txBody>
      </p:sp>
      <p:sp>
        <p:nvSpPr>
          <p:cNvPr id="3" name="Text Placeholder 2">
            <a:extLst>
              <a:ext uri="{FF2B5EF4-FFF2-40B4-BE49-F238E27FC236}">
                <a16:creationId xmlns:a16="http://schemas.microsoft.com/office/drawing/2014/main" id="{73F57297-3122-44DB-A423-7106A9D5BF15}"/>
              </a:ext>
            </a:extLst>
          </p:cNvPr>
          <p:cNvSpPr>
            <a:spLocks noGrp="1"/>
          </p:cNvSpPr>
          <p:nvPr>
            <p:ph type="body" idx="1"/>
          </p:nvPr>
        </p:nvSpPr>
        <p:spPr>
          <a:xfrm>
            <a:off x="838200" y="1823195"/>
            <a:ext cx="8686800" cy="3892595"/>
          </a:xfrm>
        </p:spPr>
        <p:txBody>
          <a:bodyPr/>
          <a:lstStyle/>
          <a:p>
            <a:pPr marL="571500" indent="-342900">
              <a:lnSpc>
                <a:spcPct val="100000"/>
              </a:lnSpc>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What questions do you have about the review process? </a:t>
            </a:r>
          </a:p>
        </p:txBody>
      </p:sp>
    </p:spTree>
    <p:extLst>
      <p:ext uri="{BB962C8B-B14F-4D97-AF65-F5344CB8AC3E}">
        <p14:creationId xmlns:p14="http://schemas.microsoft.com/office/powerpoint/2010/main" val="3001042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65"/>
        <p:cNvGrpSpPr/>
        <p:nvPr/>
      </p:nvGrpSpPr>
      <p:grpSpPr>
        <a:xfrm>
          <a:off x="0" y="0"/>
          <a:ext cx="0" cy="0"/>
          <a:chOff x="0" y="0"/>
          <a:chExt cx="0" cy="0"/>
        </a:xfrm>
      </p:grpSpPr>
      <p:sp>
        <p:nvSpPr>
          <p:cNvPr id="666" name="Google Shape;666;p70"/>
          <p:cNvSpPr txBox="1">
            <a:spLocks noGrp="1"/>
          </p:cNvSpPr>
          <p:nvPr>
            <p:ph type="title"/>
          </p:nvPr>
        </p:nvSpPr>
        <p:spPr>
          <a:xfrm>
            <a:off x="838200" y="730884"/>
            <a:ext cx="8686800" cy="860361"/>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6D6B6B"/>
              </a:buClr>
              <a:buSzPts val="4400"/>
              <a:buFont typeface="Arial Black"/>
              <a:buNone/>
            </a:pPr>
            <a:r>
              <a:rPr lang="en-US" dirty="0">
                <a:latin typeface="Open Sans" panose="020B0606030504020204" pitchFamily="34" charset="0"/>
                <a:ea typeface="Open Sans" panose="020B0606030504020204" pitchFamily="34" charset="0"/>
                <a:cs typeface="Open Sans" panose="020B0606030504020204" pitchFamily="34" charset="0"/>
              </a:rPr>
              <a:t>Financial Incentives</a:t>
            </a:r>
            <a:endParaRPr dirty="0">
              <a:latin typeface="Open Sans" panose="020B0606030504020204" pitchFamily="34" charset="0"/>
              <a:ea typeface="Open Sans" panose="020B0606030504020204" pitchFamily="34" charset="0"/>
              <a:cs typeface="Open Sans" panose="020B0606030504020204" pitchFamily="34" charset="0"/>
            </a:endParaRPr>
          </a:p>
        </p:txBody>
      </p:sp>
      <p:sp>
        <p:nvSpPr>
          <p:cNvPr id="668" name="Google Shape;668;p70"/>
          <p:cNvSpPr txBox="1">
            <a:spLocks noGrp="1"/>
          </p:cNvSpPr>
          <p:nvPr>
            <p:ph type="body" idx="1"/>
          </p:nvPr>
        </p:nvSpPr>
        <p:spPr>
          <a:xfrm>
            <a:off x="838200" y="2021035"/>
            <a:ext cx="10421679" cy="4335317"/>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1"/>
              </a:buClr>
              <a:buSzPts val="2400"/>
              <a:buFont typeface="Arial"/>
              <a:buChar char="•"/>
            </a:pPr>
            <a:r>
              <a:rPr lang="en-US" sz="2400" dirty="0">
                <a:latin typeface="Open Sans" panose="020B0606030504020204" pitchFamily="34" charset="0"/>
                <a:ea typeface="Open Sans" panose="020B0606030504020204" pitchFamily="34" charset="0"/>
                <a:cs typeface="Open Sans" panose="020B0606030504020204" pitchFamily="34" charset="0"/>
              </a:rPr>
              <a:t>Awarded by TRI </a:t>
            </a:r>
            <a:r>
              <a:rPr lang="en-US" sz="2400" u="sng" dirty="0">
                <a:latin typeface="Open Sans" panose="020B0606030504020204" pitchFamily="34" charset="0"/>
                <a:ea typeface="Open Sans" panose="020B0606030504020204" pitchFamily="34" charset="0"/>
                <a:cs typeface="Open Sans" panose="020B0606030504020204" pitchFamily="34" charset="0"/>
              </a:rPr>
              <a:t>after</a:t>
            </a:r>
            <a:r>
              <a:rPr lang="en-US" sz="2400" dirty="0">
                <a:latin typeface="Open Sans" panose="020B0606030504020204" pitchFamily="34" charset="0"/>
                <a:ea typeface="Open Sans" panose="020B0606030504020204" pitchFamily="34" charset="0"/>
                <a:cs typeface="Open Sans" panose="020B0606030504020204" pitchFamily="34" charset="0"/>
              </a:rPr>
              <a:t> program receives star rating. (Programs do not need to apply for these funds.)</a:t>
            </a:r>
          </a:p>
          <a:p>
            <a:pPr marL="342900" lvl="0" indent="-342900" algn="l" rtl="0">
              <a:lnSpc>
                <a:spcPct val="100000"/>
              </a:lnSpc>
              <a:spcBef>
                <a:spcPts val="1200"/>
              </a:spcBef>
              <a:spcAft>
                <a:spcPts val="0"/>
              </a:spcAft>
              <a:buClr>
                <a:schemeClr val="dk1"/>
              </a:buClr>
              <a:buSzPts val="2400"/>
              <a:buFont typeface="Arial"/>
              <a:buChar char="•"/>
            </a:pPr>
            <a:r>
              <a:rPr lang="en-US" sz="2400" dirty="0">
                <a:latin typeface="Open Sans" panose="020B0606030504020204" pitchFamily="34" charset="0"/>
                <a:ea typeface="Open Sans" panose="020B0606030504020204" pitchFamily="34" charset="0"/>
                <a:cs typeface="Open Sans" panose="020B0606030504020204" pitchFamily="34" charset="0"/>
              </a:rPr>
              <a:t>Amount depends on size of program (license capacity) and rating awarded</a:t>
            </a:r>
          </a:p>
          <a:p>
            <a:pPr marL="342900" lvl="0" indent="-342900" algn="l" rtl="0">
              <a:lnSpc>
                <a:spcPct val="100000"/>
              </a:lnSpc>
              <a:spcBef>
                <a:spcPts val="1200"/>
              </a:spcBef>
              <a:spcAft>
                <a:spcPts val="0"/>
              </a:spcAft>
              <a:buClr>
                <a:schemeClr val="dk1"/>
              </a:buClr>
              <a:buSzPts val="2400"/>
              <a:buFont typeface="Arial"/>
              <a:buChar char="•"/>
            </a:pPr>
            <a:r>
              <a:rPr lang="en-US" sz="2400" dirty="0">
                <a:latin typeface="Open Sans" panose="020B0606030504020204" pitchFamily="34" charset="0"/>
                <a:ea typeface="Open Sans" panose="020B0606030504020204" pitchFamily="34" charset="0"/>
                <a:cs typeface="Open Sans" panose="020B0606030504020204" pitchFamily="34" charset="0"/>
              </a:rPr>
              <a:t>Recognizes achievements and provides support for ongoing cost of quality</a:t>
            </a:r>
          </a:p>
          <a:p>
            <a:pPr marL="342900" lvl="0" indent="-342900" algn="l" rtl="0">
              <a:lnSpc>
                <a:spcPct val="150000"/>
              </a:lnSpc>
              <a:spcBef>
                <a:spcPts val="2400"/>
              </a:spcBef>
              <a:spcAft>
                <a:spcPts val="0"/>
              </a:spcAft>
              <a:buClr>
                <a:schemeClr val="dk1"/>
              </a:buClr>
              <a:buSzPts val="24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***Same restrictions on use as support funds</a:t>
            </a:r>
            <a:endParaRPr sz="2400" dirty="0">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72"/>
        <p:cNvGrpSpPr/>
        <p:nvPr/>
      </p:nvGrpSpPr>
      <p:grpSpPr>
        <a:xfrm>
          <a:off x="0" y="0"/>
          <a:ext cx="0" cy="0"/>
          <a:chOff x="0" y="0"/>
          <a:chExt cx="0" cy="0"/>
        </a:xfrm>
      </p:grpSpPr>
      <p:sp>
        <p:nvSpPr>
          <p:cNvPr id="673" name="Google Shape;673;p71"/>
          <p:cNvSpPr txBox="1">
            <a:spLocks noGrp="1"/>
          </p:cNvSpPr>
          <p:nvPr>
            <p:ph type="title"/>
          </p:nvPr>
        </p:nvSpPr>
        <p:spPr>
          <a:xfrm>
            <a:off x="695697" y="745253"/>
            <a:ext cx="8614557" cy="132588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6D6B6B"/>
              </a:buClr>
              <a:buSzPts val="4400"/>
              <a:buFont typeface="Arial Black"/>
              <a:buNone/>
            </a:pPr>
            <a:r>
              <a:rPr lang="en-US" sz="4000" dirty="0">
                <a:latin typeface="Open Sans" panose="020B0606030504020204" pitchFamily="34" charset="0"/>
                <a:ea typeface="Open Sans" panose="020B0606030504020204" pitchFamily="34" charset="0"/>
                <a:cs typeface="Open Sans" panose="020B0606030504020204" pitchFamily="34" charset="0"/>
              </a:rPr>
              <a:t>Additional Incentives for</a:t>
            </a:r>
            <a:br>
              <a:rPr lang="en-US" sz="4000" dirty="0">
                <a:latin typeface="Open Sans" panose="020B0606030504020204" pitchFamily="34" charset="0"/>
                <a:ea typeface="Open Sans" panose="020B0606030504020204" pitchFamily="34" charset="0"/>
                <a:cs typeface="Open Sans" panose="020B0606030504020204" pitchFamily="34" charset="0"/>
              </a:rPr>
            </a:br>
            <a:r>
              <a:rPr lang="en-US" sz="4000" dirty="0">
                <a:latin typeface="Open Sans" panose="020B0606030504020204" pitchFamily="34" charset="0"/>
                <a:ea typeface="Open Sans" panose="020B0606030504020204" pitchFamily="34" charset="0"/>
                <a:cs typeface="Open Sans" panose="020B0606030504020204" pitchFamily="34" charset="0"/>
              </a:rPr>
              <a:t>Spark Star Rating</a:t>
            </a:r>
            <a:endParaRPr sz="4000" dirty="0">
              <a:latin typeface="Open Sans" panose="020B0606030504020204" pitchFamily="34" charset="0"/>
              <a:ea typeface="Open Sans" panose="020B0606030504020204" pitchFamily="34" charset="0"/>
              <a:cs typeface="Open Sans" panose="020B0606030504020204" pitchFamily="34" charset="0"/>
            </a:endParaRPr>
          </a:p>
        </p:txBody>
      </p:sp>
      <p:sp>
        <p:nvSpPr>
          <p:cNvPr id="674" name="Google Shape;674;p71"/>
          <p:cNvSpPr txBox="1">
            <a:spLocks noGrp="1"/>
          </p:cNvSpPr>
          <p:nvPr>
            <p:ph type="body" idx="1"/>
          </p:nvPr>
        </p:nvSpPr>
        <p:spPr>
          <a:xfrm>
            <a:off x="838201" y="2638097"/>
            <a:ext cx="10549271" cy="3391523"/>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1"/>
              </a:buClr>
              <a:buSzPts val="2400"/>
              <a:buFont typeface="Arial"/>
              <a:buChar char="•"/>
            </a:pPr>
            <a:r>
              <a:rPr lang="en-US" sz="2400" dirty="0">
                <a:latin typeface="Open Sans" panose="020B0606030504020204" pitchFamily="34" charset="0"/>
                <a:ea typeface="Open Sans" panose="020B0606030504020204" pitchFamily="34" charset="0"/>
                <a:cs typeface="Open Sans" panose="020B0606030504020204" pitchFamily="34" charset="0"/>
              </a:rPr>
              <a:t>Legislature passed tiered reimbursement tied to Spark rating</a:t>
            </a:r>
          </a:p>
          <a:p>
            <a:pPr marL="342900" lvl="0" indent="-342900" algn="l" rtl="0">
              <a:lnSpc>
                <a:spcPct val="100000"/>
              </a:lnSpc>
              <a:spcBef>
                <a:spcPts val="0"/>
              </a:spcBef>
              <a:spcAft>
                <a:spcPts val="0"/>
              </a:spcAft>
              <a:buClr>
                <a:schemeClr val="dk1"/>
              </a:buClr>
              <a:buSzPts val="2400"/>
              <a:buFont typeface="Arial"/>
              <a:buChar char="•"/>
            </a:pPr>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571500" lvl="1" indent="-342900" algn="l" rtl="0">
              <a:lnSpc>
                <a:spcPct val="100000"/>
              </a:lnSpc>
              <a:spcBef>
                <a:spcPts val="1200"/>
              </a:spcBef>
              <a:spcAft>
                <a:spcPts val="0"/>
              </a:spcAft>
              <a:buClr>
                <a:schemeClr val="dk1"/>
              </a:buClr>
              <a:buSzPts val="2000"/>
              <a:buFont typeface="Noto Sans Symbols"/>
              <a:buChar char="▪"/>
            </a:pPr>
            <a:r>
              <a:rPr lang="en-US" sz="2400" dirty="0">
                <a:latin typeface="Open Sans" panose="020B0606030504020204" pitchFamily="34" charset="0"/>
                <a:ea typeface="Open Sans" panose="020B0606030504020204" pitchFamily="34" charset="0"/>
                <a:cs typeface="Open Sans" panose="020B0606030504020204" pitchFamily="34" charset="0"/>
              </a:rPr>
              <a:t>Providers serving children receiving </a:t>
            </a:r>
            <a:r>
              <a:rPr lang="en-US" sz="2400" dirty="0">
                <a:latin typeface="Open Sans" panose="020B0606030504020204" pitchFamily="34" charset="0"/>
                <a:ea typeface="Open Sans" panose="020B0606030504020204" pitchFamily="34" charset="0"/>
                <a:cs typeface="Open Sans" panose="020B0606030504020204" pitchFamily="34" charset="0"/>
                <a:hlinkClick r:id="rId3"/>
              </a:rPr>
              <a:t>ERDC subsidy </a:t>
            </a:r>
            <a:r>
              <a:rPr lang="en-US" sz="2400" dirty="0">
                <a:latin typeface="Open Sans" panose="020B0606030504020204" pitchFamily="34" charset="0"/>
                <a:ea typeface="Open Sans" panose="020B0606030504020204" pitchFamily="34" charset="0"/>
                <a:cs typeface="Open Sans" panose="020B0606030504020204" pitchFamily="34" charset="0"/>
              </a:rPr>
              <a:t>get payment for each full time child each month – amount depends on star rating ($54/$72/$90)</a:t>
            </a:r>
            <a:endParaRPr sz="2400" dirty="0">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92C23-8070-40F8-9057-07A6ADAEA70C}"/>
              </a:ext>
            </a:extLst>
          </p:cNvPr>
          <p:cNvSpPr>
            <a:spLocks noGrp="1"/>
          </p:cNvSpPr>
          <p:nvPr>
            <p:ph type="title"/>
          </p:nvPr>
        </p:nvSpPr>
        <p:spPr>
          <a:xfrm>
            <a:off x="2215738" y="520321"/>
            <a:ext cx="6749326" cy="1325880"/>
          </a:xfrm>
        </p:spPr>
        <p:txBody>
          <a:bodyPr/>
          <a:lstStyle/>
          <a:p>
            <a:r>
              <a:rPr lang="en-US" sz="4000" dirty="0">
                <a:latin typeface="Open Sans" panose="020B0606030504020204" pitchFamily="34" charset="0"/>
                <a:ea typeface="Open Sans" panose="020B0606030504020204" pitchFamily="34" charset="0"/>
                <a:cs typeface="Open Sans" panose="020B0606030504020204" pitchFamily="34" charset="0"/>
              </a:rPr>
              <a:t>Questions and Comments</a:t>
            </a:r>
          </a:p>
        </p:txBody>
      </p:sp>
      <p:pic>
        <p:nvPicPr>
          <p:cNvPr id="4" name="Picture 3">
            <a:extLst>
              <a:ext uri="{FF2B5EF4-FFF2-40B4-BE49-F238E27FC236}">
                <a16:creationId xmlns:a16="http://schemas.microsoft.com/office/drawing/2014/main" id="{95E43E7E-A5E8-49F3-B04E-E879C81C0826}"/>
              </a:ext>
            </a:extLst>
          </p:cNvPr>
          <p:cNvPicPr>
            <a:picLocks noChangeAspect="1"/>
          </p:cNvPicPr>
          <p:nvPr/>
        </p:nvPicPr>
        <p:blipFill>
          <a:blip r:embed="rId3"/>
          <a:stretch>
            <a:fillRect/>
          </a:stretch>
        </p:blipFill>
        <p:spPr>
          <a:xfrm>
            <a:off x="3179244" y="1825625"/>
            <a:ext cx="4955689" cy="3716767"/>
          </a:xfrm>
          <a:prstGeom prst="rect">
            <a:avLst/>
          </a:prstGeom>
        </p:spPr>
      </p:pic>
      <p:sp>
        <p:nvSpPr>
          <p:cNvPr id="5" name="TextBox 4">
            <a:extLst>
              <a:ext uri="{FF2B5EF4-FFF2-40B4-BE49-F238E27FC236}">
                <a16:creationId xmlns:a16="http://schemas.microsoft.com/office/drawing/2014/main" id="{FA21606D-1CFB-471C-9ACB-494A57991256}"/>
              </a:ext>
            </a:extLst>
          </p:cNvPr>
          <p:cNvSpPr txBox="1"/>
          <p:nvPr/>
        </p:nvSpPr>
        <p:spPr>
          <a:xfrm>
            <a:off x="2349111" y="5653502"/>
            <a:ext cx="6615953" cy="276999"/>
          </a:xfrm>
          <a:prstGeom prst="rect">
            <a:avLst/>
          </a:prstGeom>
          <a:noFill/>
        </p:spPr>
        <p:txBody>
          <a:bodyPr wrap="square" rtlCol="0">
            <a:spAutoFit/>
          </a:bodyPr>
          <a:lstStyle/>
          <a:p>
            <a:pPr algn="ctr"/>
            <a:r>
              <a:rPr lang="en-US" sz="1200" dirty="0">
                <a:latin typeface="Open Sans" panose="020B0606030504020204" pitchFamily="34" charset="0"/>
                <a:ea typeface="Open Sans" panose="020B0606030504020204" pitchFamily="34" charset="0"/>
                <a:cs typeface="Open Sans" panose="020B0606030504020204" pitchFamily="34" charset="0"/>
                <a:hlinkClick r:id="rId4"/>
              </a:rPr>
              <a:t>"Things that make you go hum..."</a:t>
            </a:r>
            <a:r>
              <a:rPr lang="en-US" sz="1200" dirty="0">
                <a:latin typeface="Open Sans" panose="020B0606030504020204" pitchFamily="34" charset="0"/>
                <a:ea typeface="Open Sans" panose="020B0606030504020204" pitchFamily="34" charset="0"/>
                <a:cs typeface="Open Sans" panose="020B0606030504020204" pitchFamily="34" charset="0"/>
              </a:rPr>
              <a:t> by </a:t>
            </a:r>
            <a:r>
              <a:rPr lang="en-US" sz="1200" dirty="0" err="1">
                <a:latin typeface="Open Sans" panose="020B0606030504020204" pitchFamily="34" charset="0"/>
                <a:ea typeface="Open Sans" panose="020B0606030504020204" pitchFamily="34" charset="0"/>
                <a:cs typeface="Open Sans" panose="020B0606030504020204" pitchFamily="34" charset="0"/>
                <a:hlinkClick r:id="rId5"/>
              </a:rPr>
              <a:t>arvtpei</a:t>
            </a:r>
            <a:r>
              <a:rPr lang="en-US" sz="1200" dirty="0">
                <a:latin typeface="Open Sans" panose="020B0606030504020204" pitchFamily="34" charset="0"/>
                <a:ea typeface="Open Sans" panose="020B0606030504020204" pitchFamily="34" charset="0"/>
                <a:cs typeface="Open Sans" panose="020B0606030504020204" pitchFamily="34" charset="0"/>
              </a:rPr>
              <a:t> is licensed under </a:t>
            </a:r>
            <a:r>
              <a:rPr lang="en-US" sz="1200" cap="all" dirty="0">
                <a:latin typeface="Open Sans" panose="020B0606030504020204" pitchFamily="34" charset="0"/>
                <a:ea typeface="Open Sans" panose="020B0606030504020204" pitchFamily="34" charset="0"/>
                <a:cs typeface="Open Sans" panose="020B0606030504020204" pitchFamily="34" charset="0"/>
                <a:hlinkClick r:id="rId6"/>
              </a:rPr>
              <a:t>CC BY-NC-ND 2.0</a:t>
            </a:r>
            <a:endParaRPr lang="en-US" sz="12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5237052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82D79-6211-4F95-B2F8-CA2271B6E3E8}"/>
              </a:ext>
            </a:extLst>
          </p:cNvPr>
          <p:cNvSpPr>
            <a:spLocks noGrp="1"/>
          </p:cNvSpPr>
          <p:nvPr>
            <p:ph type="title"/>
          </p:nvPr>
        </p:nvSpPr>
        <p:spPr/>
        <p: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Break</a:t>
            </a:r>
          </a:p>
        </p:txBody>
      </p:sp>
      <p:pic>
        <p:nvPicPr>
          <p:cNvPr id="4" name="Picture 3">
            <a:extLst>
              <a:ext uri="{FF2B5EF4-FFF2-40B4-BE49-F238E27FC236}">
                <a16:creationId xmlns:a16="http://schemas.microsoft.com/office/drawing/2014/main" id="{209EE0AA-3E4B-4DBA-BAFF-E7B76750E575}"/>
              </a:ext>
            </a:extLst>
          </p:cNvPr>
          <p:cNvPicPr>
            <a:picLocks noChangeAspect="1"/>
          </p:cNvPicPr>
          <p:nvPr/>
        </p:nvPicPr>
        <p:blipFill>
          <a:blip r:embed="rId3"/>
          <a:stretch>
            <a:fillRect/>
          </a:stretch>
        </p:blipFill>
        <p:spPr>
          <a:xfrm>
            <a:off x="1975471" y="1379622"/>
            <a:ext cx="6852621" cy="4570645"/>
          </a:xfrm>
          <a:prstGeom prst="rect">
            <a:avLst/>
          </a:prstGeom>
        </p:spPr>
      </p:pic>
      <p:sp>
        <p:nvSpPr>
          <p:cNvPr id="5" name="TextBox 4">
            <a:extLst>
              <a:ext uri="{FF2B5EF4-FFF2-40B4-BE49-F238E27FC236}">
                <a16:creationId xmlns:a16="http://schemas.microsoft.com/office/drawing/2014/main" id="{033814FF-BB5F-4900-B59C-7053CCCDBA4D}"/>
              </a:ext>
            </a:extLst>
          </p:cNvPr>
          <p:cNvSpPr txBox="1"/>
          <p:nvPr/>
        </p:nvSpPr>
        <p:spPr>
          <a:xfrm>
            <a:off x="2066910" y="5950267"/>
            <a:ext cx="6669741" cy="307777"/>
          </a:xfrm>
          <a:prstGeom prst="rect">
            <a:avLst/>
          </a:prstGeom>
          <a:noFill/>
        </p:spPr>
        <p:txBody>
          <a:bodyPr wrap="square" rtlCol="0">
            <a:spAutoFit/>
          </a:bodyPr>
          <a:lstStyle/>
          <a:p>
            <a:pPr algn="ctr"/>
            <a:r>
              <a:rPr lang="en-US" dirty="0">
                <a:latin typeface="Open Sans" panose="020B0606030504020204" pitchFamily="34" charset="0"/>
                <a:ea typeface="Open Sans" panose="020B0606030504020204" pitchFamily="34" charset="0"/>
                <a:cs typeface="Open Sans" panose="020B0606030504020204" pitchFamily="34" charset="0"/>
                <a:hlinkClick r:id="rId4"/>
              </a:rPr>
              <a:t>"People talking during break"</a:t>
            </a:r>
            <a:r>
              <a:rPr lang="en-US" dirty="0">
                <a:latin typeface="Open Sans" panose="020B0606030504020204" pitchFamily="34" charset="0"/>
                <a:ea typeface="Open Sans" panose="020B0606030504020204" pitchFamily="34" charset="0"/>
                <a:cs typeface="Open Sans" panose="020B0606030504020204" pitchFamily="34" charset="0"/>
              </a:rPr>
              <a:t> by </a:t>
            </a:r>
            <a:r>
              <a:rPr lang="en-US" dirty="0" err="1">
                <a:latin typeface="Open Sans" panose="020B0606030504020204" pitchFamily="34" charset="0"/>
                <a:ea typeface="Open Sans" panose="020B0606030504020204" pitchFamily="34" charset="0"/>
                <a:cs typeface="Open Sans" panose="020B0606030504020204" pitchFamily="34" charset="0"/>
                <a:hlinkClick r:id="rId5"/>
              </a:rPr>
              <a:t>TEDxMonterey</a:t>
            </a:r>
            <a:r>
              <a:rPr lang="en-US" dirty="0">
                <a:latin typeface="Open Sans" panose="020B0606030504020204" pitchFamily="34" charset="0"/>
                <a:ea typeface="Open Sans" panose="020B0606030504020204" pitchFamily="34" charset="0"/>
                <a:cs typeface="Open Sans" panose="020B0606030504020204" pitchFamily="34" charset="0"/>
              </a:rPr>
              <a:t> is licensed under </a:t>
            </a:r>
            <a:r>
              <a:rPr lang="en-US" cap="all" dirty="0">
                <a:latin typeface="Open Sans" panose="020B0606030504020204" pitchFamily="34" charset="0"/>
                <a:ea typeface="Open Sans" panose="020B0606030504020204" pitchFamily="34" charset="0"/>
                <a:cs typeface="Open Sans" panose="020B0606030504020204" pitchFamily="34" charset="0"/>
                <a:hlinkClick r:id="rId6"/>
              </a:rPr>
              <a:t>CC BY-SA 2.0</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5471809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680"/>
        <p:cNvGrpSpPr/>
        <p:nvPr/>
      </p:nvGrpSpPr>
      <p:grpSpPr>
        <a:xfrm>
          <a:off x="0" y="0"/>
          <a:ext cx="0" cy="0"/>
          <a:chOff x="0" y="0"/>
          <a:chExt cx="0" cy="0"/>
        </a:xfrm>
      </p:grpSpPr>
      <p:sp>
        <p:nvSpPr>
          <p:cNvPr id="681" name="Google Shape;681;p72"/>
          <p:cNvSpPr txBox="1">
            <a:spLocks noGrp="1"/>
          </p:cNvSpPr>
          <p:nvPr>
            <p:ph type="title"/>
          </p:nvPr>
        </p:nvSpPr>
        <p:spPr>
          <a:xfrm>
            <a:off x="546842" y="3121435"/>
            <a:ext cx="10321703" cy="784136"/>
          </a:xfrm>
          <a:prstGeom prst="rect">
            <a:avLst/>
          </a:prstGeom>
          <a:noFill/>
          <a:ln>
            <a:noFill/>
          </a:ln>
        </p:spPr>
        <p:txBody>
          <a:bodyPr spcFirstLastPara="1" wrap="square" lIns="91425" tIns="45700" rIns="91425" bIns="45700" anchor="b" anchorCtr="0">
            <a:noAutofit/>
          </a:bodyPr>
          <a:lstStyle/>
          <a:p>
            <a:pPr marL="0" lvl="0" indent="0" rtl="0">
              <a:lnSpc>
                <a:spcPct val="100000"/>
              </a:lnSpc>
              <a:spcBef>
                <a:spcPts val="0"/>
              </a:spcBef>
              <a:spcAft>
                <a:spcPts val="0"/>
              </a:spcAft>
              <a:buClr>
                <a:schemeClr val="lt1"/>
              </a:buClr>
              <a:buSzPts val="6000"/>
              <a:buFont typeface="Arial Black"/>
              <a:buNone/>
            </a:pPr>
            <a:r>
              <a:rPr lang="en-US" sz="4800" dirty="0">
                <a:latin typeface="Open Sans" panose="020B0606030504020204" pitchFamily="34" charset="0"/>
                <a:ea typeface="Open Sans" panose="020B0606030504020204" pitchFamily="34" charset="0"/>
                <a:cs typeface="Open Sans" panose="020B0606030504020204" pitchFamily="34" charset="0"/>
              </a:rPr>
              <a:t>Spark Portfolio </a:t>
            </a:r>
            <a:br>
              <a:rPr lang="en-US" sz="4800" dirty="0">
                <a:latin typeface="Open Sans" panose="020B0606030504020204" pitchFamily="34" charset="0"/>
                <a:ea typeface="Open Sans" panose="020B0606030504020204" pitchFamily="34" charset="0"/>
                <a:cs typeface="Open Sans" panose="020B0606030504020204" pitchFamily="34" charset="0"/>
              </a:rPr>
            </a:br>
            <a:r>
              <a:rPr lang="en-US" sz="4800" dirty="0">
                <a:latin typeface="Open Sans" panose="020B0606030504020204" pitchFamily="34" charset="0"/>
                <a:ea typeface="Open Sans" panose="020B0606030504020204" pitchFamily="34" charset="0"/>
                <a:cs typeface="Open Sans" panose="020B0606030504020204" pitchFamily="34" charset="0"/>
              </a:rPr>
              <a:t>Resubmission Process</a:t>
            </a:r>
            <a:endParaRPr sz="4800" dirty="0">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AED83-E2C5-435D-96BC-ED51C5435AB3}"/>
              </a:ext>
            </a:extLst>
          </p:cNvPr>
          <p:cNvSpPr>
            <a:spLocks noGrp="1"/>
          </p:cNvSpPr>
          <p:nvPr>
            <p:ph type="title"/>
          </p:nvPr>
        </p:nvSpPr>
        <p:spPr/>
        <p:txBody>
          <a:bodyPr/>
          <a:lstStyle/>
          <a:p>
            <a:r>
              <a:rPr lang="en-US" dirty="0">
                <a:latin typeface="Open Sans" panose="020B0606030504020204" pitchFamily="34" charset="0"/>
                <a:ea typeface="Open Sans" panose="020B0606030504020204" pitchFamily="34" charset="0"/>
                <a:cs typeface="Open Sans" panose="020B0606030504020204" pitchFamily="34" charset="0"/>
              </a:rPr>
              <a:t>Resubmission statistics</a:t>
            </a:r>
          </a:p>
        </p:txBody>
      </p:sp>
      <p:sp>
        <p:nvSpPr>
          <p:cNvPr id="3" name="Text Placeholder 2">
            <a:extLst>
              <a:ext uri="{FF2B5EF4-FFF2-40B4-BE49-F238E27FC236}">
                <a16:creationId xmlns:a16="http://schemas.microsoft.com/office/drawing/2014/main" id="{9FC1FF51-0904-429E-B520-54E5A724B567}"/>
              </a:ext>
            </a:extLst>
          </p:cNvPr>
          <p:cNvSpPr>
            <a:spLocks noGrp="1"/>
          </p:cNvSpPr>
          <p:nvPr>
            <p:ph type="body" idx="1"/>
          </p:nvPr>
        </p:nvSpPr>
        <p:spPr>
          <a:xfrm>
            <a:off x="762896" y="1691004"/>
            <a:ext cx="8686800" cy="3866284"/>
          </a:xfrm>
        </p:spPr>
        <p:txBody>
          <a:bodyPr/>
          <a:lstStyle/>
          <a:p>
            <a:pPr marL="342900" indent="-342900">
              <a:lnSpc>
                <a:spcPct val="100000"/>
              </a:lnSpc>
              <a:spcBef>
                <a:spcPts val="0"/>
              </a:spcBef>
              <a:buSzPts val="24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50% of all programs do not achieve their desired star rating upon initial submission.</a:t>
            </a:r>
          </a:p>
          <a:p>
            <a:pPr marL="342900" indent="-342900">
              <a:lnSpc>
                <a:spcPct val="100000"/>
              </a:lnSpc>
              <a:spcBef>
                <a:spcPts val="0"/>
              </a:spcBef>
              <a:buSzPts val="2400"/>
              <a:buFont typeface="Arial" panose="020B0604020202020204" pitchFamily="34" charset="0"/>
              <a:buChar char="•"/>
            </a:pPr>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800100" lvl="1">
              <a:lnSpc>
                <a:spcPct val="100000"/>
              </a:lnSpc>
              <a:spcBef>
                <a:spcPts val="0"/>
              </a:spcBef>
              <a:buSzPts val="24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Of these, 50% disengage from the process and never resubmit.</a:t>
            </a:r>
          </a:p>
          <a:p>
            <a:pPr marL="800100" lvl="1">
              <a:lnSpc>
                <a:spcPct val="100000"/>
              </a:lnSpc>
              <a:spcBef>
                <a:spcPts val="0"/>
              </a:spcBef>
              <a:buSzPts val="2400"/>
              <a:buFont typeface="Arial" panose="020B0604020202020204" pitchFamily="34" charset="0"/>
              <a:buChar char="•"/>
            </a:pPr>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342900" indent="-342900">
              <a:lnSpc>
                <a:spcPct val="100000"/>
              </a:lnSpc>
              <a:spcBef>
                <a:spcPts val="0"/>
              </a:spcBef>
              <a:buSzPts val="24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94% of programs who resubmit their portfolio receive the desired star rating. </a:t>
            </a:r>
          </a:p>
          <a:p>
            <a:endParaRPr lang="en-US"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770640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E8F5A-2F94-428D-9E38-8D956DE4C957}"/>
              </a:ext>
            </a:extLst>
          </p:cNvPr>
          <p:cNvSpPr>
            <a:spLocks noGrp="1"/>
          </p:cNvSpPr>
          <p:nvPr>
            <p:ph type="title"/>
          </p:nvPr>
        </p:nvSpPr>
        <p:spPr>
          <a:xfrm>
            <a:off x="838200" y="473377"/>
            <a:ext cx="8941420" cy="1325880"/>
          </a:xfrm>
        </p:spPr>
        <p:txBody>
          <a:bodyPr/>
          <a:lstStyle/>
          <a:p>
            <a:pPr>
              <a:lnSpc>
                <a:spcPct val="100000"/>
              </a:lnSpc>
            </a:pPr>
            <a:r>
              <a:rPr lang="en-US" sz="3600" dirty="0">
                <a:latin typeface="Open Sans" panose="020B0606030504020204" pitchFamily="34" charset="0"/>
                <a:ea typeface="Open Sans" panose="020B0606030504020204" pitchFamily="34" charset="0"/>
                <a:cs typeface="Open Sans" panose="020B0606030504020204" pitchFamily="34" charset="0"/>
              </a:rPr>
              <a:t>The role of the QIS when programs face a rating disappointment</a:t>
            </a:r>
          </a:p>
        </p:txBody>
      </p:sp>
      <p:sp>
        <p:nvSpPr>
          <p:cNvPr id="3" name="Text Placeholder 2">
            <a:extLst>
              <a:ext uri="{FF2B5EF4-FFF2-40B4-BE49-F238E27FC236}">
                <a16:creationId xmlns:a16="http://schemas.microsoft.com/office/drawing/2014/main" id="{26E69387-5878-49E2-82C6-6B1880A91763}"/>
              </a:ext>
            </a:extLst>
          </p:cNvPr>
          <p:cNvSpPr>
            <a:spLocks noGrp="1"/>
          </p:cNvSpPr>
          <p:nvPr>
            <p:ph type="body" idx="1"/>
          </p:nvPr>
        </p:nvSpPr>
        <p:spPr>
          <a:xfrm>
            <a:off x="838200" y="1945526"/>
            <a:ext cx="8686800" cy="3620958"/>
          </a:xfrm>
        </p:spPr>
        <p:txBody>
          <a:bodyPr/>
          <a:lstStyle/>
          <a:p>
            <a:pPr indent="-342900">
              <a:lnSpc>
                <a:spcPct val="100000"/>
              </a:lnSpc>
              <a:spcBef>
                <a:spcPts val="0"/>
              </a:spcBef>
              <a:buSzPct val="1000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Support programs in processing feelings of frustration and disappointment.</a:t>
            </a:r>
          </a:p>
          <a:p>
            <a:pPr indent="-342900">
              <a:lnSpc>
                <a:spcPct val="100000"/>
              </a:lnSpc>
              <a:spcBef>
                <a:spcPts val="0"/>
              </a:spcBef>
              <a:buSzPct val="100000"/>
              <a:buFont typeface="Arial" panose="020B0604020202020204" pitchFamily="34" charset="0"/>
              <a:buChar char="•"/>
            </a:pPr>
            <a:endParaRPr lang="en-US" sz="2400" dirty="0">
              <a:latin typeface="Open Sans" panose="020B0606030504020204" pitchFamily="34" charset="0"/>
              <a:ea typeface="Open Sans" panose="020B0606030504020204" pitchFamily="34" charset="0"/>
              <a:cs typeface="Open Sans" panose="020B0606030504020204" pitchFamily="34" charset="0"/>
            </a:endParaRPr>
          </a:p>
          <a:p>
            <a:pPr lvl="0" indent="-342900">
              <a:lnSpc>
                <a:spcPct val="150000"/>
              </a:lnSpc>
              <a:spcBef>
                <a:spcPts val="0"/>
              </a:spcBef>
              <a:buSzPct val="1000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Assist programs in understanding portfolio feedback.</a:t>
            </a:r>
          </a:p>
          <a:p>
            <a:pPr lvl="0" indent="-342900">
              <a:lnSpc>
                <a:spcPct val="150000"/>
              </a:lnSpc>
              <a:spcBef>
                <a:spcPts val="0"/>
              </a:spcBef>
              <a:buSzPct val="100000"/>
              <a:buFont typeface="Arial" panose="020B0604020202020204" pitchFamily="34" charset="0"/>
              <a:buChar char="•"/>
            </a:pPr>
            <a:endParaRPr lang="en-US" sz="2400" dirty="0">
              <a:latin typeface="Open Sans" panose="020B0606030504020204" pitchFamily="34" charset="0"/>
              <a:ea typeface="Open Sans" panose="020B0606030504020204" pitchFamily="34" charset="0"/>
              <a:cs typeface="Open Sans" panose="020B0606030504020204" pitchFamily="34" charset="0"/>
            </a:endParaRPr>
          </a:p>
          <a:p>
            <a:pPr indent="-342900">
              <a:lnSpc>
                <a:spcPct val="100000"/>
              </a:lnSpc>
              <a:spcBef>
                <a:spcPts val="0"/>
              </a:spcBef>
              <a:buSzPct val="1000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Encourage programs to remain engaged by focusing on strengths and the goal of quality for children and families. </a:t>
            </a:r>
          </a:p>
          <a:p>
            <a:pPr lvl="0" indent="-342900">
              <a:lnSpc>
                <a:spcPct val="100000"/>
              </a:lnSpc>
              <a:spcBef>
                <a:spcPts val="0"/>
              </a:spcBef>
              <a:buSzPct val="100000"/>
              <a:buFont typeface="Arial" panose="020B0604020202020204" pitchFamily="34" charset="0"/>
              <a:buChar char="•"/>
            </a:pPr>
            <a:endParaRPr lang="en-US" sz="2400" dirty="0">
              <a:latin typeface="Open Sans" panose="020B0606030504020204" pitchFamily="34" charset="0"/>
              <a:ea typeface="Open Sans" panose="020B0606030504020204" pitchFamily="34" charset="0"/>
              <a:cs typeface="Open Sans" panose="020B0606030504020204" pitchFamily="34" charset="0"/>
            </a:endParaRPr>
          </a:p>
          <a:p>
            <a:pPr lvl="0">
              <a:lnSpc>
                <a:spcPct val="100000"/>
              </a:lnSpc>
              <a:spcBef>
                <a:spcPts val="0"/>
              </a:spcBef>
            </a:pPr>
            <a:endParaRPr lang="en-US" sz="2400" dirty="0">
              <a:latin typeface="Open Sans" panose="020B0606030504020204" pitchFamily="34" charset="0"/>
              <a:ea typeface="Open Sans" panose="020B0606030504020204" pitchFamily="34" charset="0"/>
              <a:cs typeface="Open Sans" panose="020B0606030504020204" pitchFamily="34" charset="0"/>
            </a:endParaRPr>
          </a:p>
          <a:p>
            <a:pPr>
              <a:lnSpc>
                <a:spcPct val="100000"/>
              </a:lnSpc>
            </a:pPr>
            <a:endParaRPr lang="en-US" sz="24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0393658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2682C-E57E-48A9-8BA7-65C3DB153A98}"/>
              </a:ext>
            </a:extLst>
          </p:cNvPr>
          <p:cNvSpPr>
            <a:spLocks noGrp="1"/>
          </p:cNvSpPr>
          <p:nvPr>
            <p:ph type="title"/>
          </p:nvPr>
        </p:nvSpPr>
        <p:spPr/>
        <p:txBody>
          <a:bodyPr/>
          <a:lstStyle/>
          <a:p>
            <a:r>
              <a:rPr lang="en-US" dirty="0">
                <a:latin typeface="Open Sans" panose="020B0606030504020204" pitchFamily="34" charset="0"/>
                <a:ea typeface="Open Sans" panose="020B0606030504020204" pitchFamily="34" charset="0"/>
                <a:cs typeface="Open Sans" panose="020B0606030504020204" pitchFamily="34" charset="0"/>
              </a:rPr>
              <a:t>Explanation of rating received</a:t>
            </a:r>
          </a:p>
        </p:txBody>
      </p:sp>
      <p:sp>
        <p:nvSpPr>
          <p:cNvPr id="3" name="Text Placeholder 2">
            <a:extLst>
              <a:ext uri="{FF2B5EF4-FFF2-40B4-BE49-F238E27FC236}">
                <a16:creationId xmlns:a16="http://schemas.microsoft.com/office/drawing/2014/main" id="{A9F47FD1-2E0E-4A1F-9F17-4417ACE2AB1C}"/>
              </a:ext>
            </a:extLst>
          </p:cNvPr>
          <p:cNvSpPr>
            <a:spLocks noGrp="1"/>
          </p:cNvSpPr>
          <p:nvPr>
            <p:ph type="body" idx="1"/>
          </p:nvPr>
        </p:nvSpPr>
        <p:spPr>
          <a:xfrm>
            <a:off x="838200" y="1825625"/>
            <a:ext cx="7700158" cy="2568245"/>
          </a:xfrm>
        </p:spPr>
        <p:txBody>
          <a:bodyPr/>
          <a:lstStyle/>
          <a:p>
            <a:pPr marL="685800" indent="-457200">
              <a:lnSpc>
                <a:spcPct val="150000"/>
              </a:lnSpc>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Cover sheet explanation</a:t>
            </a:r>
          </a:p>
          <a:p>
            <a:pPr marL="685800" indent="-457200">
              <a:lnSpc>
                <a:spcPct val="150000"/>
              </a:lnSpc>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What was passed/not passed</a:t>
            </a:r>
          </a:p>
          <a:p>
            <a:pPr marL="685800" indent="-457200">
              <a:lnSpc>
                <a:spcPct val="150000"/>
              </a:lnSpc>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Compliance grid </a:t>
            </a:r>
          </a:p>
        </p:txBody>
      </p:sp>
    </p:spTree>
    <p:extLst>
      <p:ext uri="{BB962C8B-B14F-4D97-AF65-F5344CB8AC3E}">
        <p14:creationId xmlns:p14="http://schemas.microsoft.com/office/powerpoint/2010/main" val="305431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C4D101D-67D8-40F6-A4D1-87AFEE90B069}"/>
              </a:ext>
            </a:extLst>
          </p:cNvPr>
          <p:cNvPicPr>
            <a:picLocks noChangeAspect="1"/>
          </p:cNvPicPr>
          <p:nvPr/>
        </p:nvPicPr>
        <p:blipFill>
          <a:blip r:embed="rId3"/>
          <a:stretch>
            <a:fillRect/>
          </a:stretch>
        </p:blipFill>
        <p:spPr>
          <a:xfrm>
            <a:off x="2690649" y="0"/>
            <a:ext cx="6968358" cy="6858000"/>
          </a:xfrm>
          <a:prstGeom prst="rect">
            <a:avLst/>
          </a:prstGeom>
        </p:spPr>
      </p:pic>
    </p:spTree>
    <p:extLst>
      <p:ext uri="{BB962C8B-B14F-4D97-AF65-F5344CB8AC3E}">
        <p14:creationId xmlns:p14="http://schemas.microsoft.com/office/powerpoint/2010/main" val="16666387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5DA6D86-203A-487B-BDE7-E6E470AB8007}"/>
              </a:ext>
            </a:extLst>
          </p:cNvPr>
          <p:cNvPicPr>
            <a:picLocks noChangeAspect="1"/>
          </p:cNvPicPr>
          <p:nvPr/>
        </p:nvPicPr>
        <p:blipFill>
          <a:blip r:embed="rId2"/>
          <a:stretch>
            <a:fillRect/>
          </a:stretch>
        </p:blipFill>
        <p:spPr>
          <a:xfrm>
            <a:off x="471055" y="1639638"/>
            <a:ext cx="11249890" cy="4481248"/>
          </a:xfrm>
          <a:prstGeom prst="rect">
            <a:avLst/>
          </a:prstGeom>
        </p:spPr>
      </p:pic>
    </p:spTree>
    <p:extLst>
      <p:ext uri="{BB962C8B-B14F-4D97-AF65-F5344CB8AC3E}">
        <p14:creationId xmlns:p14="http://schemas.microsoft.com/office/powerpoint/2010/main" val="25654068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37903A5-ABE0-46A6-A1C0-00A0FF335C04}"/>
              </a:ext>
            </a:extLst>
          </p:cNvPr>
          <p:cNvPicPr>
            <a:picLocks noChangeAspect="1"/>
          </p:cNvPicPr>
          <p:nvPr/>
        </p:nvPicPr>
        <p:blipFill>
          <a:blip r:embed="rId3"/>
          <a:stretch>
            <a:fillRect/>
          </a:stretch>
        </p:blipFill>
        <p:spPr>
          <a:xfrm>
            <a:off x="114795" y="121098"/>
            <a:ext cx="7212280" cy="3399418"/>
          </a:xfrm>
          <a:prstGeom prst="rect">
            <a:avLst/>
          </a:prstGeom>
        </p:spPr>
      </p:pic>
      <p:pic>
        <p:nvPicPr>
          <p:cNvPr id="7" name="Picture 6">
            <a:extLst>
              <a:ext uri="{FF2B5EF4-FFF2-40B4-BE49-F238E27FC236}">
                <a16:creationId xmlns:a16="http://schemas.microsoft.com/office/drawing/2014/main" id="{E9A2A25B-E3AE-4E92-8C69-3D3DA0E5C174}"/>
              </a:ext>
            </a:extLst>
          </p:cNvPr>
          <p:cNvPicPr>
            <a:picLocks noChangeAspect="1"/>
          </p:cNvPicPr>
          <p:nvPr/>
        </p:nvPicPr>
        <p:blipFill>
          <a:blip r:embed="rId4"/>
          <a:stretch>
            <a:fillRect/>
          </a:stretch>
        </p:blipFill>
        <p:spPr>
          <a:xfrm>
            <a:off x="5913912" y="2124461"/>
            <a:ext cx="6074384" cy="4200372"/>
          </a:xfrm>
          <a:prstGeom prst="rect">
            <a:avLst/>
          </a:prstGeom>
        </p:spPr>
      </p:pic>
    </p:spTree>
    <p:extLst>
      <p:ext uri="{BB962C8B-B14F-4D97-AF65-F5344CB8AC3E}">
        <p14:creationId xmlns:p14="http://schemas.microsoft.com/office/powerpoint/2010/main" val="22137871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raphical user interface, application&#10;&#10;Description automatically generated">
            <a:extLst>
              <a:ext uri="{FF2B5EF4-FFF2-40B4-BE49-F238E27FC236}">
                <a16:creationId xmlns:a16="http://schemas.microsoft.com/office/drawing/2014/main" id="{EFBA24C0-D5AB-4303-B50D-37F8F7C5EEE4}"/>
              </a:ext>
            </a:extLst>
          </p:cNvPr>
          <p:cNvPicPr>
            <a:picLocks noChangeAspect="1"/>
          </p:cNvPicPr>
          <p:nvPr/>
        </p:nvPicPr>
        <p:blipFill>
          <a:blip r:embed="rId2"/>
          <a:stretch>
            <a:fillRect/>
          </a:stretch>
        </p:blipFill>
        <p:spPr>
          <a:xfrm>
            <a:off x="281049" y="704070"/>
            <a:ext cx="9611096" cy="5093600"/>
          </a:xfrm>
          <a:prstGeom prst="rect">
            <a:avLst/>
          </a:prstGeom>
        </p:spPr>
      </p:pic>
    </p:spTree>
    <p:extLst>
      <p:ext uri="{BB962C8B-B14F-4D97-AF65-F5344CB8AC3E}">
        <p14:creationId xmlns:p14="http://schemas.microsoft.com/office/powerpoint/2010/main" val="14309878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792"/>
        <p:cNvGrpSpPr/>
        <p:nvPr/>
      </p:nvGrpSpPr>
      <p:grpSpPr>
        <a:xfrm>
          <a:off x="0" y="0"/>
          <a:ext cx="0" cy="0"/>
          <a:chOff x="0" y="0"/>
          <a:chExt cx="0" cy="0"/>
        </a:xfrm>
      </p:grpSpPr>
      <p:sp>
        <p:nvSpPr>
          <p:cNvPr id="793" name="Google Shape;793;p81"/>
          <p:cNvSpPr txBox="1">
            <a:spLocks noGrp="1"/>
          </p:cNvSpPr>
          <p:nvPr>
            <p:ph type="title"/>
          </p:nvPr>
        </p:nvSpPr>
        <p:spPr>
          <a:xfrm>
            <a:off x="838200" y="365124"/>
            <a:ext cx="8686800" cy="132588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6D6B6B"/>
              </a:buClr>
              <a:buSzPts val="4400"/>
              <a:buFont typeface="Arial Black"/>
              <a:buNone/>
            </a:pPr>
            <a:r>
              <a:rPr lang="en-US" dirty="0">
                <a:latin typeface="Open Sans" panose="020B0606030504020204" pitchFamily="34" charset="0"/>
                <a:ea typeface="Open Sans" panose="020B0606030504020204" pitchFamily="34" charset="0"/>
                <a:cs typeface="Open Sans" panose="020B0606030504020204" pitchFamily="34" charset="0"/>
              </a:rPr>
              <a:t>Portfolio Resubmission</a:t>
            </a:r>
            <a:endParaRPr dirty="0">
              <a:latin typeface="Open Sans" panose="020B0606030504020204" pitchFamily="34" charset="0"/>
              <a:ea typeface="Open Sans" panose="020B0606030504020204" pitchFamily="34" charset="0"/>
              <a:cs typeface="Open Sans" panose="020B0606030504020204" pitchFamily="34" charset="0"/>
            </a:endParaRPr>
          </a:p>
        </p:txBody>
      </p:sp>
      <p:sp>
        <p:nvSpPr>
          <p:cNvPr id="794" name="Google Shape;794;p81"/>
          <p:cNvSpPr txBox="1">
            <a:spLocks noGrp="1"/>
          </p:cNvSpPr>
          <p:nvPr>
            <p:ph type="body" idx="1"/>
          </p:nvPr>
        </p:nvSpPr>
        <p:spPr>
          <a:xfrm>
            <a:off x="838200" y="1944413"/>
            <a:ext cx="10294088" cy="4085207"/>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1200"/>
              </a:spcBef>
              <a:spcAft>
                <a:spcPts val="0"/>
              </a:spcAft>
              <a:buClr>
                <a:schemeClr val="dk1"/>
              </a:buClr>
              <a:buSzPts val="2400"/>
              <a:buFont typeface="Arial"/>
              <a:buChar char="•"/>
            </a:pPr>
            <a:r>
              <a:rPr lang="en-US" sz="2400" dirty="0">
                <a:latin typeface="Open Sans" panose="020B0606030504020204" pitchFamily="34" charset="0"/>
                <a:ea typeface="Open Sans" panose="020B0606030504020204" pitchFamily="34" charset="0"/>
                <a:cs typeface="Open Sans" panose="020B0606030504020204" pitchFamily="34" charset="0"/>
              </a:rPr>
              <a:t>Portfolio Resubmission Form included with feedback; use it as a guide for resubmission</a:t>
            </a:r>
            <a:endParaRPr dirty="0">
              <a:latin typeface="Open Sans" panose="020B0606030504020204" pitchFamily="34" charset="0"/>
              <a:ea typeface="Open Sans" panose="020B0606030504020204" pitchFamily="34" charset="0"/>
              <a:cs typeface="Open Sans" panose="020B0606030504020204" pitchFamily="34" charset="0"/>
            </a:endParaRPr>
          </a:p>
          <a:p>
            <a:pPr marL="342900" lvl="0" indent="-342900" algn="l" rtl="0">
              <a:lnSpc>
                <a:spcPct val="100000"/>
              </a:lnSpc>
              <a:spcBef>
                <a:spcPts val="1200"/>
              </a:spcBef>
              <a:spcAft>
                <a:spcPts val="0"/>
              </a:spcAft>
              <a:buClr>
                <a:schemeClr val="dk1"/>
              </a:buClr>
              <a:buSzPts val="2400"/>
              <a:buFont typeface="Arial"/>
              <a:buChar char="•"/>
            </a:pPr>
            <a:r>
              <a:rPr lang="en-US" sz="2400" dirty="0">
                <a:latin typeface="Open Sans" panose="020B0606030504020204" pitchFamily="34" charset="0"/>
                <a:ea typeface="Open Sans" panose="020B0606030504020204" pitchFamily="34" charset="0"/>
                <a:cs typeface="Open Sans" panose="020B0606030504020204" pitchFamily="34" charset="0"/>
              </a:rPr>
              <a:t>Indicate on Resubmission Form which standards are to be re-reviewed</a:t>
            </a:r>
            <a:endParaRPr dirty="0">
              <a:latin typeface="Open Sans" panose="020B0606030504020204" pitchFamily="34" charset="0"/>
              <a:ea typeface="Open Sans" panose="020B0606030504020204" pitchFamily="34" charset="0"/>
              <a:cs typeface="Open Sans" panose="020B0606030504020204" pitchFamily="34" charset="0"/>
            </a:endParaRPr>
          </a:p>
          <a:p>
            <a:pPr marL="342900" lvl="0" indent="-342900" algn="l" rtl="0">
              <a:lnSpc>
                <a:spcPct val="100000"/>
              </a:lnSpc>
              <a:spcBef>
                <a:spcPts val="1200"/>
              </a:spcBef>
              <a:spcAft>
                <a:spcPts val="0"/>
              </a:spcAft>
              <a:buClr>
                <a:schemeClr val="dk1"/>
              </a:buClr>
              <a:buSzPts val="2400"/>
              <a:buFont typeface="Arial"/>
              <a:buChar char="•"/>
            </a:pPr>
            <a:r>
              <a:rPr lang="en-US" sz="2400" dirty="0">
                <a:latin typeface="Open Sans" panose="020B0606030504020204" pitchFamily="34" charset="0"/>
                <a:ea typeface="Open Sans" panose="020B0606030504020204" pitchFamily="34" charset="0"/>
                <a:cs typeface="Open Sans" panose="020B0606030504020204" pitchFamily="34" charset="0"/>
              </a:rPr>
              <a:t>Clearly indicate what the new evidence is</a:t>
            </a:r>
          </a:p>
          <a:p>
            <a:pPr marL="342900" lvl="0" indent="-342900" algn="l" rtl="0">
              <a:lnSpc>
                <a:spcPct val="100000"/>
              </a:lnSpc>
              <a:spcBef>
                <a:spcPts val="1200"/>
              </a:spcBef>
              <a:spcAft>
                <a:spcPts val="0"/>
              </a:spcAft>
              <a:buClr>
                <a:schemeClr val="dk1"/>
              </a:buClr>
              <a:buSzPts val="2400"/>
              <a:buFont typeface="Arial"/>
              <a:buChar char="•"/>
            </a:pPr>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342900" indent="-342900">
              <a:lnSpc>
                <a:spcPct val="100000"/>
              </a:lnSpc>
              <a:spcBef>
                <a:spcPts val="1000"/>
              </a:spcBef>
              <a:buClr>
                <a:schemeClr val="dk2"/>
              </a:buClr>
              <a:buSzPct val="100000"/>
              <a:buFont typeface="Arial" panose="020B0604020202020204" pitchFamily="34" charset="0"/>
              <a:buChar char="•"/>
            </a:pPr>
            <a:r>
              <a:rPr lang="en-US" sz="2400" dirty="0">
                <a:solidFill>
                  <a:schemeClr val="dk2"/>
                </a:solidFill>
                <a:latin typeface="Open Sans" panose="020B0606030504020204" pitchFamily="34" charset="0"/>
                <a:ea typeface="Open Sans" panose="020B0606030504020204" pitchFamily="34" charset="0"/>
                <a:cs typeface="Open Sans" panose="020B0606030504020204" pitchFamily="34" charset="0"/>
                <a:sym typeface="Questrial"/>
              </a:rPr>
              <a:t> You can help set the tone for the resubmission process by being positive and straight-forward. </a:t>
            </a:r>
          </a:p>
          <a:p>
            <a:pPr marL="342900" lvl="0" indent="-342900" algn="l" rtl="0">
              <a:lnSpc>
                <a:spcPct val="100000"/>
              </a:lnSpc>
              <a:spcBef>
                <a:spcPts val="1200"/>
              </a:spcBef>
              <a:spcAft>
                <a:spcPts val="0"/>
              </a:spcAft>
              <a:buClr>
                <a:schemeClr val="dk1"/>
              </a:buClr>
              <a:buSzPts val="2400"/>
              <a:buFont typeface="Arial"/>
              <a:buChar char="•"/>
            </a:pPr>
            <a:endParaRPr sz="2400" dirty="0">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7DCB5-1403-4CC1-8FC1-53478E80940B}"/>
              </a:ext>
            </a:extLst>
          </p:cNvPr>
          <p:cNvSpPr>
            <a:spLocks noGrp="1"/>
          </p:cNvSpPr>
          <p:nvPr>
            <p:ph type="title"/>
          </p:nvPr>
        </p:nvSpPr>
        <p:spPr>
          <a:xfrm>
            <a:off x="797472" y="495824"/>
            <a:ext cx="8686800" cy="1325880"/>
          </a:xfrm>
        </p:spPr>
        <p:txBody>
          <a:bodyPr/>
          <a:lstStyle/>
          <a:p>
            <a:r>
              <a:rPr lang="en-US" dirty="0">
                <a:latin typeface="Open Sans" panose="020B0606030504020204" pitchFamily="34" charset="0"/>
                <a:ea typeface="Open Sans" panose="020B0606030504020204" pitchFamily="34" charset="0"/>
                <a:cs typeface="Open Sans" panose="020B0606030504020204" pitchFamily="34" charset="0"/>
              </a:rPr>
              <a:t>Creating a Resubmission Plan</a:t>
            </a:r>
          </a:p>
        </p:txBody>
      </p:sp>
      <p:sp>
        <p:nvSpPr>
          <p:cNvPr id="3" name="Text Placeholder 2">
            <a:extLst>
              <a:ext uri="{FF2B5EF4-FFF2-40B4-BE49-F238E27FC236}">
                <a16:creationId xmlns:a16="http://schemas.microsoft.com/office/drawing/2014/main" id="{471F62A7-40B0-4ED2-99EF-1D687C21E3AA}"/>
              </a:ext>
            </a:extLst>
          </p:cNvPr>
          <p:cNvSpPr>
            <a:spLocks noGrp="1"/>
          </p:cNvSpPr>
          <p:nvPr>
            <p:ph type="body" idx="1"/>
          </p:nvPr>
        </p:nvSpPr>
        <p:spPr>
          <a:xfrm>
            <a:off x="797472" y="1821704"/>
            <a:ext cx="10597055" cy="3284686"/>
          </a:xfrm>
        </p:spPr>
        <p:txBody>
          <a:bodyPr/>
          <a:lstStyle/>
          <a:p>
            <a:pPr marL="342900" lvl="0" indent="-342900">
              <a:lnSpc>
                <a:spcPct val="150000"/>
              </a:lnSpc>
              <a:spcBef>
                <a:spcPts val="0"/>
              </a:spcBef>
              <a:buFont typeface="Arial" panose="020B0604020202020204" pitchFamily="34" charset="0"/>
              <a:buChar char="•"/>
            </a:pPr>
            <a:r>
              <a:rPr lang="en-US" sz="2200" dirty="0">
                <a:latin typeface="Open Sans" panose="020B0606030504020204" pitchFamily="34" charset="0"/>
                <a:ea typeface="Open Sans" panose="020B0606030504020204" pitchFamily="34" charset="0"/>
                <a:cs typeface="Open Sans" panose="020B0606030504020204" pitchFamily="34" charset="0"/>
              </a:rPr>
              <a:t>How many standards need to be passed per domain? </a:t>
            </a:r>
          </a:p>
          <a:p>
            <a:pPr marL="342900" lvl="0" indent="-342900">
              <a:lnSpc>
                <a:spcPct val="150000"/>
              </a:lnSpc>
              <a:spcBef>
                <a:spcPts val="0"/>
              </a:spcBef>
              <a:buFont typeface="Arial" panose="020B0604020202020204" pitchFamily="34" charset="0"/>
              <a:buChar char="•"/>
            </a:pPr>
            <a:r>
              <a:rPr lang="en-US" sz="2200" dirty="0">
                <a:latin typeface="Open Sans" panose="020B0606030504020204" pitchFamily="34" charset="0"/>
                <a:ea typeface="Open Sans" panose="020B0606030504020204" pitchFamily="34" charset="0"/>
                <a:cs typeface="Open Sans" panose="020B0606030504020204" pitchFamily="34" charset="0"/>
              </a:rPr>
              <a:t>Which standards does the provider wish to resubmit evidence for?</a:t>
            </a:r>
          </a:p>
          <a:p>
            <a:pPr marL="342900" lvl="0" indent="-342900">
              <a:lnSpc>
                <a:spcPct val="150000"/>
              </a:lnSpc>
              <a:spcBef>
                <a:spcPts val="0"/>
              </a:spcBef>
              <a:buFont typeface="Arial" panose="020B0604020202020204" pitchFamily="34" charset="0"/>
              <a:buChar char="•"/>
            </a:pPr>
            <a:endParaRPr lang="en-US" sz="2200" dirty="0">
              <a:latin typeface="Open Sans" panose="020B0606030504020204" pitchFamily="34" charset="0"/>
              <a:ea typeface="Open Sans" panose="020B0606030504020204" pitchFamily="34" charset="0"/>
              <a:cs typeface="Open Sans" panose="020B0606030504020204" pitchFamily="34" charset="0"/>
            </a:endParaRPr>
          </a:p>
          <a:p>
            <a:pPr marL="342900" lvl="0" indent="-342900">
              <a:lnSpc>
                <a:spcPct val="100000"/>
              </a:lnSpc>
              <a:spcBef>
                <a:spcPts val="0"/>
              </a:spcBef>
              <a:buFont typeface="Arial" panose="020B0604020202020204" pitchFamily="34" charset="0"/>
              <a:buChar char="•"/>
            </a:pPr>
            <a:r>
              <a:rPr lang="en-US" sz="2200" dirty="0">
                <a:latin typeface="Open Sans" panose="020B0606030504020204" pitchFamily="34" charset="0"/>
                <a:ea typeface="Open Sans" panose="020B0606030504020204" pitchFamily="34" charset="0"/>
                <a:cs typeface="Open Sans" panose="020B0606030504020204" pitchFamily="34" charset="0"/>
              </a:rPr>
              <a:t>What exactly does the provider need to do to pass the standard? (document? implement?)</a:t>
            </a:r>
          </a:p>
          <a:p>
            <a:pPr marL="342900" lvl="0" indent="-342900">
              <a:lnSpc>
                <a:spcPct val="100000"/>
              </a:lnSpc>
              <a:spcBef>
                <a:spcPts val="0"/>
              </a:spcBef>
              <a:buFont typeface="Arial" panose="020B0604020202020204" pitchFamily="34" charset="0"/>
              <a:buChar char="•"/>
            </a:pPr>
            <a:endParaRPr lang="en-US" sz="2200" dirty="0">
              <a:latin typeface="Open Sans" panose="020B0606030504020204" pitchFamily="34" charset="0"/>
              <a:ea typeface="Open Sans" panose="020B0606030504020204" pitchFamily="34" charset="0"/>
              <a:cs typeface="Open Sans" panose="020B0606030504020204" pitchFamily="34" charset="0"/>
            </a:endParaRPr>
          </a:p>
          <a:p>
            <a:pPr marL="342900" lvl="0" indent="-342900">
              <a:lnSpc>
                <a:spcPct val="100000"/>
              </a:lnSpc>
              <a:spcBef>
                <a:spcPts val="0"/>
              </a:spcBef>
              <a:buFont typeface="Arial" panose="020B0604020202020204" pitchFamily="34" charset="0"/>
              <a:buChar char="•"/>
            </a:pPr>
            <a:r>
              <a:rPr lang="en-US" sz="2200" dirty="0">
                <a:latin typeface="Open Sans" panose="020B0606030504020204" pitchFamily="34" charset="0"/>
                <a:ea typeface="Open Sans" panose="020B0606030504020204" pitchFamily="34" charset="0"/>
                <a:cs typeface="Open Sans" panose="020B0606030504020204" pitchFamily="34" charset="0"/>
              </a:rPr>
              <a:t>Read the feedback on individual standards. This provides guidance on how to pass the standard when resubmitting the portfolio. </a:t>
            </a:r>
          </a:p>
          <a:p>
            <a:pPr marL="0" lvl="0" indent="0">
              <a:spcBef>
                <a:spcPts val="0"/>
              </a:spcBef>
            </a:pPr>
            <a:endParaRPr lang="en-US" dirty="0">
              <a:latin typeface="Open Sans" panose="020B0606030504020204" pitchFamily="34" charset="0"/>
              <a:ea typeface="Open Sans" panose="020B0606030504020204" pitchFamily="34" charset="0"/>
              <a:cs typeface="Open Sans" panose="020B0606030504020204" pitchFamily="34" charset="0"/>
            </a:endParaRPr>
          </a:p>
          <a:p>
            <a:pPr marL="685800" lvl="0" indent="-457200">
              <a:lnSpc>
                <a:spcPct val="100000"/>
              </a:lnSpc>
              <a:spcBef>
                <a:spcPts val="0"/>
              </a:spcBef>
              <a:buFont typeface="Arial" panose="020B0604020202020204" pitchFamily="34" charset="0"/>
              <a:buChar char="•"/>
            </a:pPr>
            <a:endParaRPr lang="en-US" dirty="0">
              <a:latin typeface="Open Sans" panose="020B0606030504020204" pitchFamily="34" charset="0"/>
              <a:ea typeface="Open Sans" panose="020B0606030504020204" pitchFamily="34" charset="0"/>
              <a:cs typeface="Open Sans" panose="020B0606030504020204" pitchFamily="34" charset="0"/>
            </a:endParaRPr>
          </a:p>
          <a:p>
            <a:endParaRPr lang="en-US"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1380014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54C95-D4B1-4180-A91D-AE4810066A6F}"/>
              </a:ext>
            </a:extLst>
          </p:cNvPr>
          <p:cNvSpPr>
            <a:spLocks noGrp="1"/>
          </p:cNvSpPr>
          <p:nvPr>
            <p:ph type="title"/>
          </p:nvPr>
        </p:nvSpPr>
        <p:spPr>
          <a:xfrm>
            <a:off x="838200" y="537246"/>
            <a:ext cx="8686800" cy="1325880"/>
          </a:xfrm>
        </p:spPr>
        <p:txBody>
          <a:bodyPr/>
          <a:lstStyle/>
          <a:p>
            <a:r>
              <a:rPr lang="en-US" dirty="0">
                <a:latin typeface="Open Sans" panose="020B0606030504020204" pitchFamily="34" charset="0"/>
                <a:ea typeface="Open Sans" panose="020B0606030504020204" pitchFamily="34" charset="0"/>
                <a:cs typeface="Open Sans" panose="020B0606030504020204" pitchFamily="34" charset="0"/>
              </a:rPr>
              <a:t>Maintain Focus on Quality </a:t>
            </a:r>
          </a:p>
        </p:txBody>
      </p:sp>
      <p:sp>
        <p:nvSpPr>
          <p:cNvPr id="3" name="Text Placeholder 2">
            <a:extLst>
              <a:ext uri="{FF2B5EF4-FFF2-40B4-BE49-F238E27FC236}">
                <a16:creationId xmlns:a16="http://schemas.microsoft.com/office/drawing/2014/main" id="{32459223-5C32-4185-AD3B-B19523393B8E}"/>
              </a:ext>
            </a:extLst>
          </p:cNvPr>
          <p:cNvSpPr>
            <a:spLocks noGrp="1"/>
          </p:cNvSpPr>
          <p:nvPr>
            <p:ph type="body" idx="1"/>
          </p:nvPr>
        </p:nvSpPr>
        <p:spPr>
          <a:xfrm>
            <a:off x="838200" y="1863126"/>
            <a:ext cx="10134600" cy="4203996"/>
          </a:xfrm>
        </p:spPr>
        <p:txBody>
          <a:bodyPr/>
          <a:lstStyle/>
          <a:p>
            <a:pPr marL="228600" lvl="0">
              <a:lnSpc>
                <a:spcPct val="150000"/>
              </a:lnSpc>
              <a:spcBef>
                <a:spcPts val="0"/>
              </a:spcBef>
              <a:buClr>
                <a:schemeClr val="dk2"/>
              </a:buClr>
              <a:buSzPct val="100000"/>
              <a:buFont typeface="Arial"/>
              <a:buChar char="•"/>
            </a:pPr>
            <a:r>
              <a:rPr lang="en-US" sz="2400" dirty="0">
                <a:solidFill>
                  <a:schemeClr val="dk2"/>
                </a:solidFill>
                <a:latin typeface="Open Sans" panose="020B0606030504020204" pitchFamily="34" charset="0"/>
                <a:ea typeface="Open Sans" panose="020B0606030504020204" pitchFamily="34" charset="0"/>
                <a:cs typeface="Open Sans" panose="020B0606030504020204" pitchFamily="34" charset="0"/>
                <a:sym typeface="Questrial"/>
              </a:rPr>
              <a:t>Keep the focus to </a:t>
            </a:r>
            <a:r>
              <a:rPr lang="en-US" sz="2400" dirty="0">
                <a:latin typeface="Open Sans" panose="020B0606030504020204" pitchFamily="34" charset="0"/>
                <a:ea typeface="Open Sans" panose="020B0606030504020204" pitchFamily="34" charset="0"/>
                <a:cs typeface="Open Sans" panose="020B0606030504020204" pitchFamily="34" charset="0"/>
              </a:rPr>
              <a:t>q</a:t>
            </a:r>
            <a:r>
              <a:rPr lang="en-US" sz="2400" dirty="0">
                <a:solidFill>
                  <a:schemeClr val="dk2"/>
                </a:solidFill>
                <a:latin typeface="Open Sans" panose="020B0606030504020204" pitchFamily="34" charset="0"/>
                <a:ea typeface="Open Sans" panose="020B0606030504020204" pitchFamily="34" charset="0"/>
                <a:cs typeface="Open Sans" panose="020B0606030504020204" pitchFamily="34" charset="0"/>
                <a:sym typeface="Questrial"/>
              </a:rPr>
              <a:t>uality </a:t>
            </a:r>
            <a:r>
              <a:rPr lang="en-US" sz="2400" dirty="0">
                <a:latin typeface="Open Sans" panose="020B0606030504020204" pitchFamily="34" charset="0"/>
                <a:ea typeface="Open Sans" panose="020B0606030504020204" pitchFamily="34" charset="0"/>
                <a:cs typeface="Open Sans" panose="020B0606030504020204" pitchFamily="34" charset="0"/>
              </a:rPr>
              <a:t>i</a:t>
            </a:r>
            <a:r>
              <a:rPr lang="en-US" sz="2400" dirty="0">
                <a:solidFill>
                  <a:schemeClr val="dk2"/>
                </a:solidFill>
                <a:latin typeface="Open Sans" panose="020B0606030504020204" pitchFamily="34" charset="0"/>
                <a:ea typeface="Open Sans" panose="020B0606030504020204" pitchFamily="34" charset="0"/>
                <a:cs typeface="Open Sans" panose="020B0606030504020204" pitchFamily="34" charset="0"/>
                <a:sym typeface="Questrial"/>
              </a:rPr>
              <a:t>mprovement</a:t>
            </a:r>
          </a:p>
          <a:p>
            <a:pPr marL="228600" lvl="0">
              <a:lnSpc>
                <a:spcPct val="150000"/>
              </a:lnSpc>
              <a:spcBef>
                <a:spcPts val="1000"/>
              </a:spcBef>
              <a:buClr>
                <a:schemeClr val="dk2"/>
              </a:buClr>
              <a:buSzPct val="100000"/>
              <a:buFont typeface="Arial"/>
              <a:buChar char="•"/>
            </a:pPr>
            <a:r>
              <a:rPr lang="en-US" sz="2400" dirty="0">
                <a:solidFill>
                  <a:schemeClr val="dk2"/>
                </a:solidFill>
                <a:latin typeface="Open Sans" panose="020B0606030504020204" pitchFamily="34" charset="0"/>
                <a:ea typeface="Open Sans" panose="020B0606030504020204" pitchFamily="34" charset="0"/>
                <a:cs typeface="Open Sans" panose="020B0606030504020204" pitchFamily="34" charset="0"/>
                <a:sym typeface="Questrial"/>
              </a:rPr>
              <a:t>Recognize the small steps that make up quality improvement</a:t>
            </a:r>
          </a:p>
          <a:p>
            <a:pPr marL="228600" lvl="0">
              <a:lnSpc>
                <a:spcPct val="150000"/>
              </a:lnSpc>
              <a:spcBef>
                <a:spcPts val="1000"/>
              </a:spcBef>
              <a:buClr>
                <a:schemeClr val="dk2"/>
              </a:buClr>
              <a:buSzPct val="100000"/>
              <a:buFont typeface="Arial"/>
              <a:buChar char="•"/>
            </a:pPr>
            <a:r>
              <a:rPr lang="en-US" sz="2400" dirty="0">
                <a:latin typeface="Open Sans" panose="020B0606030504020204" pitchFamily="34" charset="0"/>
                <a:ea typeface="Open Sans" panose="020B0606030504020204" pitchFamily="34" charset="0"/>
                <a:cs typeface="Open Sans" panose="020B0606030504020204" pitchFamily="34" charset="0"/>
              </a:rPr>
              <a:t>Celebrate program improvements and the positive impact they had for children and families!</a:t>
            </a:r>
          </a:p>
          <a:p>
            <a:endParaRPr lang="en-US" sz="24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4394183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92C23-8070-40F8-9057-07A6ADAEA70C}"/>
              </a:ext>
            </a:extLst>
          </p:cNvPr>
          <p:cNvSpPr>
            <a:spLocks noGrp="1"/>
          </p:cNvSpPr>
          <p:nvPr>
            <p:ph type="title"/>
          </p:nvPr>
        </p:nvSpPr>
        <p:spPr>
          <a:xfrm>
            <a:off x="1937636" y="1033153"/>
            <a:ext cx="7438901" cy="973777"/>
          </a:xfrm>
        </p:spPr>
        <p:txBody>
          <a:bodyPr/>
          <a:lstStyle/>
          <a:p>
            <a:r>
              <a:rPr lang="en-US" dirty="0">
                <a:latin typeface="Open Sans" panose="020B0606030504020204" pitchFamily="34" charset="0"/>
                <a:ea typeface="Open Sans" panose="020B0606030504020204" pitchFamily="34" charset="0"/>
                <a:cs typeface="Open Sans" panose="020B0606030504020204" pitchFamily="34" charset="0"/>
              </a:rPr>
              <a:t>Questions and Comments</a:t>
            </a:r>
          </a:p>
        </p:txBody>
      </p:sp>
      <p:pic>
        <p:nvPicPr>
          <p:cNvPr id="4" name="Picture 3">
            <a:extLst>
              <a:ext uri="{FF2B5EF4-FFF2-40B4-BE49-F238E27FC236}">
                <a16:creationId xmlns:a16="http://schemas.microsoft.com/office/drawing/2014/main" id="{95E43E7E-A5E8-49F3-B04E-E879C81C0826}"/>
              </a:ext>
            </a:extLst>
          </p:cNvPr>
          <p:cNvPicPr>
            <a:picLocks noChangeAspect="1"/>
          </p:cNvPicPr>
          <p:nvPr/>
        </p:nvPicPr>
        <p:blipFill>
          <a:blip r:embed="rId3"/>
          <a:stretch>
            <a:fillRect/>
          </a:stretch>
        </p:blipFill>
        <p:spPr>
          <a:xfrm>
            <a:off x="3179244" y="1825625"/>
            <a:ext cx="4955689" cy="3716767"/>
          </a:xfrm>
          <a:prstGeom prst="rect">
            <a:avLst/>
          </a:prstGeom>
        </p:spPr>
      </p:pic>
      <p:sp>
        <p:nvSpPr>
          <p:cNvPr id="5" name="TextBox 4">
            <a:extLst>
              <a:ext uri="{FF2B5EF4-FFF2-40B4-BE49-F238E27FC236}">
                <a16:creationId xmlns:a16="http://schemas.microsoft.com/office/drawing/2014/main" id="{FA21606D-1CFB-471C-9ACB-494A57991256}"/>
              </a:ext>
            </a:extLst>
          </p:cNvPr>
          <p:cNvSpPr txBox="1"/>
          <p:nvPr/>
        </p:nvSpPr>
        <p:spPr>
          <a:xfrm>
            <a:off x="2349111" y="5653502"/>
            <a:ext cx="6615953" cy="276999"/>
          </a:xfrm>
          <a:prstGeom prst="rect">
            <a:avLst/>
          </a:prstGeom>
          <a:noFill/>
        </p:spPr>
        <p:txBody>
          <a:bodyPr wrap="square" rtlCol="0">
            <a:spAutoFit/>
          </a:bodyPr>
          <a:lstStyle/>
          <a:p>
            <a:pPr algn="ctr"/>
            <a:r>
              <a:rPr lang="en-US" sz="1200" dirty="0">
                <a:latin typeface="Open Sans" panose="020B0606030504020204" pitchFamily="34" charset="0"/>
                <a:ea typeface="Open Sans" panose="020B0606030504020204" pitchFamily="34" charset="0"/>
                <a:cs typeface="Open Sans" panose="020B0606030504020204" pitchFamily="34" charset="0"/>
                <a:hlinkClick r:id="rId4"/>
              </a:rPr>
              <a:t>"Things that make you go hum..."</a:t>
            </a:r>
            <a:r>
              <a:rPr lang="en-US" sz="1200" dirty="0">
                <a:latin typeface="Open Sans" panose="020B0606030504020204" pitchFamily="34" charset="0"/>
                <a:ea typeface="Open Sans" panose="020B0606030504020204" pitchFamily="34" charset="0"/>
                <a:cs typeface="Open Sans" panose="020B0606030504020204" pitchFamily="34" charset="0"/>
              </a:rPr>
              <a:t> by </a:t>
            </a:r>
            <a:r>
              <a:rPr lang="en-US" sz="1200" dirty="0" err="1">
                <a:latin typeface="Open Sans" panose="020B0606030504020204" pitchFamily="34" charset="0"/>
                <a:ea typeface="Open Sans" panose="020B0606030504020204" pitchFamily="34" charset="0"/>
                <a:cs typeface="Open Sans" panose="020B0606030504020204" pitchFamily="34" charset="0"/>
                <a:hlinkClick r:id="rId5"/>
              </a:rPr>
              <a:t>arvtpei</a:t>
            </a:r>
            <a:r>
              <a:rPr lang="en-US" sz="1200" dirty="0">
                <a:latin typeface="Open Sans" panose="020B0606030504020204" pitchFamily="34" charset="0"/>
                <a:ea typeface="Open Sans" panose="020B0606030504020204" pitchFamily="34" charset="0"/>
                <a:cs typeface="Open Sans" panose="020B0606030504020204" pitchFamily="34" charset="0"/>
              </a:rPr>
              <a:t> is licensed under </a:t>
            </a:r>
            <a:r>
              <a:rPr lang="en-US" sz="1200" cap="all" dirty="0">
                <a:latin typeface="Open Sans" panose="020B0606030504020204" pitchFamily="34" charset="0"/>
                <a:ea typeface="Open Sans" panose="020B0606030504020204" pitchFamily="34" charset="0"/>
                <a:cs typeface="Open Sans" panose="020B0606030504020204" pitchFamily="34" charset="0"/>
                <a:hlinkClick r:id="rId6"/>
              </a:rPr>
              <a:t>CC BY-NC-ND 2.0</a:t>
            </a:r>
            <a:endParaRPr lang="en-US" sz="12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2827635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82469" y="2740739"/>
            <a:ext cx="8686800" cy="1376522"/>
          </a:xfrm>
        </p:spPr>
        <p:txBody>
          <a:bodyPr/>
          <a:lstStyle/>
          <a:p>
            <a:r>
              <a:rPr lang="en-US" dirty="0">
                <a:latin typeface="Open Sans" panose="020B0606030504020204" pitchFamily="34" charset="0"/>
                <a:ea typeface="Open Sans" panose="020B0606030504020204" pitchFamily="34" charset="0"/>
                <a:cs typeface="Open Sans" panose="020B0606030504020204" pitchFamily="34" charset="0"/>
              </a:rPr>
              <a:t>How, where, and when to use data</a:t>
            </a:r>
          </a:p>
        </p:txBody>
      </p:sp>
    </p:spTree>
    <p:extLst>
      <p:ext uri="{BB962C8B-B14F-4D97-AF65-F5344CB8AC3E}">
        <p14:creationId xmlns:p14="http://schemas.microsoft.com/office/powerpoint/2010/main" val="11297424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EAFE0-C6A2-442E-9966-B239CE5ADD4C}"/>
              </a:ext>
            </a:extLst>
          </p:cNvPr>
          <p:cNvSpPr>
            <a:spLocks noGrp="1"/>
          </p:cNvSpPr>
          <p:nvPr>
            <p:ph type="title"/>
          </p:nvPr>
        </p:nvSpPr>
        <p:spPr>
          <a:xfrm>
            <a:off x="838200" y="499745"/>
            <a:ext cx="8686800" cy="1325880"/>
          </a:xfrm>
        </p:spPr>
        <p:txBody>
          <a:bodyPr/>
          <a:lstStyle/>
          <a:p>
            <a:r>
              <a:rPr lang="en-US" dirty="0">
                <a:latin typeface="Open Sans" panose="020B0606030504020204" pitchFamily="34" charset="0"/>
                <a:ea typeface="Open Sans" panose="020B0606030504020204" pitchFamily="34" charset="0"/>
                <a:cs typeface="Open Sans" panose="020B0606030504020204" pitchFamily="34" charset="0"/>
              </a:rPr>
              <a:t>Monthly QIS Report</a:t>
            </a:r>
          </a:p>
        </p:txBody>
      </p:sp>
      <p:sp>
        <p:nvSpPr>
          <p:cNvPr id="3" name="Text Placeholder 2">
            <a:extLst>
              <a:ext uri="{FF2B5EF4-FFF2-40B4-BE49-F238E27FC236}">
                <a16:creationId xmlns:a16="http://schemas.microsoft.com/office/drawing/2014/main" id="{513A12EC-BC1F-48A2-A0BB-4FF4100F1514}"/>
              </a:ext>
            </a:extLst>
          </p:cNvPr>
          <p:cNvSpPr>
            <a:spLocks noGrp="1"/>
          </p:cNvSpPr>
          <p:nvPr>
            <p:ph type="body" idx="1"/>
          </p:nvPr>
        </p:nvSpPr>
        <p:spPr>
          <a:xfrm>
            <a:off x="838199" y="1825625"/>
            <a:ext cx="9517083" cy="1603375"/>
          </a:xfrm>
        </p:spPr>
        <p:txBody>
          <a:bodyPr/>
          <a:lstStyle/>
          <a:p>
            <a:pPr marL="228600" indent="0">
              <a:lnSpc>
                <a:spcPct val="100000"/>
              </a:lnSpc>
            </a:pPr>
            <a:r>
              <a:rPr lang="en-US" dirty="0">
                <a:latin typeface="Open Sans" panose="020B0606030504020204" pitchFamily="34" charset="0"/>
                <a:ea typeface="Open Sans" panose="020B0606030504020204" pitchFamily="34" charset="0"/>
                <a:cs typeface="Open Sans" panose="020B0606030504020204" pitchFamily="34" charset="0"/>
              </a:rPr>
              <a:t>Patrick Aldrich </a:t>
            </a:r>
          </a:p>
          <a:p>
            <a:pPr marL="571500" indent="-342900">
              <a:lnSpc>
                <a:spcPct val="100000"/>
              </a:lnSpc>
              <a:buFont typeface="Wingdings" panose="05000000000000000000" pitchFamily="2" charset="2"/>
              <a:buChar char="Ø"/>
            </a:pPr>
            <a:r>
              <a:rPr lang="en-US" sz="2400" dirty="0">
                <a:latin typeface="Open Sans" panose="020B0606030504020204" pitchFamily="34" charset="0"/>
                <a:ea typeface="Open Sans" panose="020B0606030504020204" pitchFamily="34" charset="0"/>
                <a:cs typeface="Open Sans" panose="020B0606030504020204" pitchFamily="34" charset="0"/>
              </a:rPr>
              <a:t>Director, Center on Evaluation, Technology, and Research</a:t>
            </a:r>
          </a:p>
        </p:txBody>
      </p:sp>
    </p:spTree>
    <p:extLst>
      <p:ext uri="{BB962C8B-B14F-4D97-AF65-F5344CB8AC3E}">
        <p14:creationId xmlns:p14="http://schemas.microsoft.com/office/powerpoint/2010/main" val="32449856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A50BB-3824-4AEE-BA13-8414018E37C9}"/>
              </a:ext>
            </a:extLst>
          </p:cNvPr>
          <p:cNvSpPr>
            <a:spLocks noGrp="1"/>
          </p:cNvSpPr>
          <p:nvPr>
            <p:ph type="title"/>
          </p:nvPr>
        </p:nvSpPr>
        <p:spPr>
          <a:xfrm>
            <a:off x="838200" y="499745"/>
            <a:ext cx="8686800" cy="1325880"/>
          </a:xfrm>
        </p:spPr>
        <p:txBody>
          <a:bodyPr/>
          <a:lstStyle/>
          <a:p>
            <a:r>
              <a:rPr lang="en-US" dirty="0">
                <a:latin typeface="Open Sans" panose="020B0606030504020204" pitchFamily="34" charset="0"/>
                <a:ea typeface="Open Sans" panose="020B0606030504020204" pitchFamily="34" charset="0"/>
                <a:cs typeface="Open Sans" panose="020B0606030504020204" pitchFamily="34" charset="0"/>
              </a:rPr>
              <a:t>Professional Action</a:t>
            </a:r>
          </a:p>
        </p:txBody>
      </p:sp>
      <p:sp>
        <p:nvSpPr>
          <p:cNvPr id="3" name="Text Placeholder 2">
            <a:extLst>
              <a:ext uri="{FF2B5EF4-FFF2-40B4-BE49-F238E27FC236}">
                <a16:creationId xmlns:a16="http://schemas.microsoft.com/office/drawing/2014/main" id="{7A51E47E-3300-4DA3-835F-72173431F68A}"/>
              </a:ext>
            </a:extLst>
          </p:cNvPr>
          <p:cNvSpPr>
            <a:spLocks noGrp="1"/>
          </p:cNvSpPr>
          <p:nvPr>
            <p:ph type="body" idx="1"/>
          </p:nvPr>
        </p:nvSpPr>
        <p:spPr>
          <a:xfrm>
            <a:off x="838200" y="1825625"/>
            <a:ext cx="10515600" cy="4203996"/>
          </a:xfrm>
        </p:spPr>
        <p:txBody>
          <a:bodyPr/>
          <a:lstStyle/>
          <a:p>
            <a:pPr marL="571500" indent="-342900">
              <a:lnSpc>
                <a:spcPct val="100000"/>
              </a:lnSpc>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Do you currently receive the monthly QIS report?</a:t>
            </a:r>
          </a:p>
          <a:p>
            <a:pPr marL="571500" indent="-342900">
              <a:lnSpc>
                <a:spcPct val="100000"/>
              </a:lnSpc>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If not, contact Pat to get on the monthly email distribution!</a:t>
            </a:r>
          </a:p>
          <a:p>
            <a:pPr marL="571500" indent="-342900">
              <a:lnSpc>
                <a:spcPct val="100000"/>
              </a:lnSpc>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If yes, access your most recent report and find out which programs in your area have received Welcome Kits in the last 60 days.</a:t>
            </a:r>
          </a:p>
          <a:p>
            <a:endParaRPr lang="en-US"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7038198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513EA-9950-4812-881A-A2DF050D5E08}"/>
              </a:ext>
            </a:extLst>
          </p:cNvPr>
          <p:cNvSpPr>
            <a:spLocks noGrp="1"/>
          </p:cNvSpPr>
          <p:nvPr>
            <p:ph type="title"/>
          </p:nvPr>
        </p:nvSpPr>
        <p:spPr>
          <a:xfrm>
            <a:off x="838200" y="499745"/>
            <a:ext cx="8686800" cy="1325880"/>
          </a:xfrm>
        </p:spPr>
        <p:txBody>
          <a:bodyPr/>
          <a:lstStyle/>
          <a:p>
            <a:r>
              <a:rPr lang="en-US" dirty="0">
                <a:latin typeface="Open Sans" panose="020B0606030504020204" pitchFamily="34" charset="0"/>
                <a:ea typeface="Open Sans" panose="020B0606030504020204" pitchFamily="34" charset="0"/>
                <a:cs typeface="Open Sans" panose="020B0606030504020204" pitchFamily="34" charset="0"/>
              </a:rPr>
              <a:t>Preview of Module 7</a:t>
            </a:r>
          </a:p>
        </p:txBody>
      </p:sp>
      <p:sp>
        <p:nvSpPr>
          <p:cNvPr id="3" name="Text Placeholder 2">
            <a:extLst>
              <a:ext uri="{FF2B5EF4-FFF2-40B4-BE49-F238E27FC236}">
                <a16:creationId xmlns:a16="http://schemas.microsoft.com/office/drawing/2014/main" id="{8DA419C1-0739-48CA-86CC-EE25935FE270}"/>
              </a:ext>
            </a:extLst>
          </p:cNvPr>
          <p:cNvSpPr>
            <a:spLocks noGrp="1"/>
          </p:cNvSpPr>
          <p:nvPr>
            <p:ph type="body" idx="1"/>
          </p:nvPr>
        </p:nvSpPr>
        <p:spPr>
          <a:xfrm>
            <a:off x="838199" y="1723696"/>
            <a:ext cx="9682655" cy="3886375"/>
          </a:xfrm>
        </p:spPr>
        <p:txBody>
          <a:bodyPr/>
          <a:lstStyle/>
          <a:p>
            <a:pPr marL="685800" indent="-457200">
              <a:lnSpc>
                <a:spcPct val="100000"/>
              </a:lnSpc>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Participants will explore principles in assisting programs in developing a Continuous Quality Improvement Plan</a:t>
            </a:r>
          </a:p>
          <a:p>
            <a:pPr marL="685800" indent="-457200">
              <a:lnSpc>
                <a:spcPct val="100000"/>
              </a:lnSpc>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Participants will develop strategies to assist programs in implementing their Continuous Quality Improvement Plan</a:t>
            </a:r>
          </a:p>
          <a:p>
            <a:pPr marL="685800" indent="-457200">
              <a:lnSpc>
                <a:spcPct val="100000"/>
              </a:lnSpc>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Participants will examine the use of the ERS and CLASS tools in a CQI plan</a:t>
            </a:r>
          </a:p>
          <a:p>
            <a:endParaRPr lang="en-US"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4234092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469DE-E00B-46EB-88C0-FCE1E15C4465}"/>
              </a:ext>
            </a:extLst>
          </p:cNvPr>
          <p:cNvSpPr>
            <a:spLocks noGrp="1"/>
          </p:cNvSpPr>
          <p:nvPr>
            <p:ph type="title"/>
          </p:nvPr>
        </p:nvSpPr>
        <p:spPr>
          <a:xfrm>
            <a:off x="838200" y="499745"/>
            <a:ext cx="8686800" cy="1325880"/>
          </a:xfrm>
        </p:spPr>
        <p:txBody>
          <a:bodyPr/>
          <a:lstStyle/>
          <a:p>
            <a:r>
              <a:rPr lang="en-US" dirty="0">
                <a:latin typeface="Open Sans" panose="020B0606030504020204" pitchFamily="34" charset="0"/>
                <a:ea typeface="Open Sans" panose="020B0606030504020204" pitchFamily="34" charset="0"/>
                <a:cs typeface="Open Sans" panose="020B0606030504020204" pitchFamily="34" charset="0"/>
              </a:rPr>
              <a:t>Questions and Final Thoughts</a:t>
            </a:r>
          </a:p>
        </p:txBody>
      </p:sp>
      <p:sp>
        <p:nvSpPr>
          <p:cNvPr id="3" name="Text Placeholder 2">
            <a:extLst>
              <a:ext uri="{FF2B5EF4-FFF2-40B4-BE49-F238E27FC236}">
                <a16:creationId xmlns:a16="http://schemas.microsoft.com/office/drawing/2014/main" id="{0CE237FE-0714-43EB-94E1-7736CA157172}"/>
              </a:ext>
            </a:extLst>
          </p:cNvPr>
          <p:cNvSpPr>
            <a:spLocks noGrp="1"/>
          </p:cNvSpPr>
          <p:nvPr>
            <p:ph type="body" idx="1"/>
          </p:nvPr>
        </p:nvSpPr>
        <p:spPr>
          <a:xfrm>
            <a:off x="838200" y="1825625"/>
            <a:ext cx="5966361" cy="1796349"/>
          </a:xfrm>
        </p:spPr>
        <p:txBody>
          <a:bodyPr/>
          <a:lstStyle/>
          <a:p>
            <a:pPr marL="685800" indent="-457200">
              <a:lnSpc>
                <a:spcPct val="150000"/>
              </a:lnSpc>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Evaluation</a:t>
            </a:r>
          </a:p>
          <a:p>
            <a:pPr marL="685800" indent="-457200">
              <a:lnSpc>
                <a:spcPct val="150000"/>
              </a:lnSpc>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Please type your name in the chat</a:t>
            </a:r>
          </a:p>
          <a:p>
            <a:pPr marL="685800" indent="-457200">
              <a:buFont typeface="Arial" panose="020B0604020202020204" pitchFamily="34" charset="0"/>
              <a:buChar char="•"/>
            </a:pPr>
            <a:endParaRPr lang="en-US" sz="24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77836469"/>
      </p:ext>
    </p:extLst>
  </p:cSld>
  <p:clrMapOvr>
    <a:masterClrMapping/>
  </p:clrMapOvr>
</p:sld>
</file>

<file path=ppt/theme/theme1.xml><?xml version="1.0" encoding="utf-8"?>
<a:theme xmlns:a="http://schemas.openxmlformats.org/drawingml/2006/main" name="Spark Presentation Classic">
  <a:themeElements>
    <a:clrScheme name="Spark Oregon Colors">
      <a:dk1>
        <a:srgbClr val="6D6A6A"/>
      </a:dk1>
      <a:lt1>
        <a:srgbClr val="FFFFFF"/>
      </a:lt1>
      <a:dk2>
        <a:srgbClr val="6D6A6A"/>
      </a:dk2>
      <a:lt2>
        <a:srgbClr val="E7E6E6"/>
      </a:lt2>
      <a:accent1>
        <a:srgbClr val="009DA5"/>
      </a:accent1>
      <a:accent2>
        <a:srgbClr val="0090D0"/>
      </a:accent2>
      <a:accent3>
        <a:srgbClr val="6AA744"/>
      </a:accent3>
      <a:accent4>
        <a:srgbClr val="E05E1F"/>
      </a:accent4>
      <a:accent5>
        <a:srgbClr val="B62654"/>
      </a:accent5>
      <a:accent6>
        <a:srgbClr val="EEBC5F"/>
      </a:accent6>
      <a:hlink>
        <a:srgbClr val="00A59A"/>
      </a:hlink>
      <a:folHlink>
        <a:srgbClr val="00A49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4851</TotalTime>
  <Words>2259</Words>
  <Application>Microsoft Office PowerPoint</Application>
  <PresentationFormat>Widescreen</PresentationFormat>
  <Paragraphs>365</Paragraphs>
  <Slides>47</Slides>
  <Notes>45</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47</vt:i4>
      </vt:variant>
    </vt:vector>
  </HeadingPairs>
  <TitlesOfParts>
    <vt:vector size="54" baseType="lpstr">
      <vt:lpstr>Open Sans</vt:lpstr>
      <vt:lpstr>Arial</vt:lpstr>
      <vt:lpstr>Arial Black</vt:lpstr>
      <vt:lpstr>Wingdings</vt:lpstr>
      <vt:lpstr>Noto Sans Symbols</vt:lpstr>
      <vt:lpstr>Calibri</vt:lpstr>
      <vt:lpstr>Spark Presentation Classic</vt:lpstr>
      <vt:lpstr>     Spark Recognition and Resubmission Phase </vt:lpstr>
      <vt:lpstr>Welcome</vt:lpstr>
      <vt:lpstr>Module 5 Review</vt:lpstr>
      <vt:lpstr>Module Series</vt:lpstr>
      <vt:lpstr>Objectives</vt:lpstr>
      <vt:lpstr>Reflection</vt:lpstr>
      <vt:lpstr>PowerPoint Presentation</vt:lpstr>
      <vt:lpstr>Spark Portfolio Submission Process</vt:lpstr>
      <vt:lpstr>Portfolio Development and Submission Process</vt:lpstr>
      <vt:lpstr>QIS Role in Rating Phase</vt:lpstr>
      <vt:lpstr>Portfolio Submission Checklist</vt:lpstr>
      <vt:lpstr>Spark Portfolio Review Process</vt:lpstr>
      <vt:lpstr>Portfolio Review Process</vt:lpstr>
      <vt:lpstr>Portfolio Review Timeline </vt:lpstr>
      <vt:lpstr>Rigorous Review Process</vt:lpstr>
      <vt:lpstr>Percentage Scoring – Minimum to Achieve Rating</vt:lpstr>
      <vt:lpstr>Common Stumbling Blocks</vt:lpstr>
      <vt:lpstr>Sample review of standard LD4, 3 star</vt:lpstr>
      <vt:lpstr>PowerPoint Presentation</vt:lpstr>
      <vt:lpstr>PowerPoint Presentation</vt:lpstr>
      <vt:lpstr>PowerPoint Presentation</vt:lpstr>
      <vt:lpstr>PowerPoint Presentation</vt:lpstr>
      <vt:lpstr>PowerPoint Presentation</vt:lpstr>
      <vt:lpstr>The reviewers’ perspective </vt:lpstr>
      <vt:lpstr>PowerPoint Presentation</vt:lpstr>
      <vt:lpstr>Small Group Discussion</vt:lpstr>
      <vt:lpstr>Financial Incentives</vt:lpstr>
      <vt:lpstr>Additional Incentives for Spark Star Rating</vt:lpstr>
      <vt:lpstr>Questions and Comments</vt:lpstr>
      <vt:lpstr>Break</vt:lpstr>
      <vt:lpstr>Spark Portfolio  Resubmission Process</vt:lpstr>
      <vt:lpstr>Resubmission statistics</vt:lpstr>
      <vt:lpstr>The role of the QIS when programs face a rating disappointment</vt:lpstr>
      <vt:lpstr>Explanation of rating received</vt:lpstr>
      <vt:lpstr>PowerPoint Presentation</vt:lpstr>
      <vt:lpstr>PowerPoint Presentation</vt:lpstr>
      <vt:lpstr>PowerPoint Presentation</vt:lpstr>
      <vt:lpstr>PowerPoint Presentation</vt:lpstr>
      <vt:lpstr>Portfolio Resubmission</vt:lpstr>
      <vt:lpstr>Creating a Resubmission Plan</vt:lpstr>
      <vt:lpstr>Maintain Focus on Quality </vt:lpstr>
      <vt:lpstr>Questions and Comments</vt:lpstr>
      <vt:lpstr>How, where, and when to use data</vt:lpstr>
      <vt:lpstr>Monthly QIS Report</vt:lpstr>
      <vt:lpstr>Professional Action</vt:lpstr>
      <vt:lpstr>Preview of Module 7</vt:lpstr>
      <vt:lpstr>Questions and Final Thoughts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Oregon’s Spark Introductory Training for Quality Improvement Specialists</dc:title>
  <dc:creator>Lauren S. Peterson</dc:creator>
  <cp:lastModifiedBy>Chien Fei Huang</cp:lastModifiedBy>
  <cp:revision>189</cp:revision>
  <cp:lastPrinted>2021-04-06T18:58:00Z</cp:lastPrinted>
  <dcterms:modified xsi:type="dcterms:W3CDTF">2022-04-21T19:18:19Z</dcterms:modified>
</cp:coreProperties>
</file>