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diagrams/drawing3.xml" ContentType="application/vnd.ms-office.drawingml.diagramDrawing+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notesSlides/notesSlide24.xml" ContentType="application/vnd.openxmlformats-officedocument.presentationml.notesSlide+xml"/>
  <Override PartName="/ppt/diagrams/data10.xml" ContentType="application/vnd.openxmlformats-officedocument.drawingml.diagramData+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diagrams/drawing8.xml" ContentType="application/vnd.ms-office.drawingml.diagramDrawing+xml"/>
  <Override PartName="/ppt/notesSlides/notesSlide3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diagrams/data11.xml" ContentType="application/vnd.openxmlformats-officedocument.drawingml.diagramData+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quickStyle15.xml" ContentType="application/vnd.openxmlformats-officedocument.drawingml.diagramStyle+xml"/>
  <Override PartName="/ppt/commentAuthors.xml" ContentType="application/vnd.openxmlformats-officedocument.presentationml.commentAuthors+xml"/>
  <Override PartName="/ppt/diagrams/layout3.xml" ContentType="application/vnd.openxmlformats-officedocument.drawingml.diagramLayout+xml"/>
  <Override PartName="/ppt/notesSlides/notesSlide9.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diagrams/drawing9.xml" ContentType="application/vnd.ms-office.drawingml.diagramDrawing+xml"/>
  <Override PartName="/ppt/diagrams/layout15.xml" ContentType="application/vnd.openxmlformats-officedocument.drawingml.diagramLayout+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data9.xml" ContentType="application/vnd.openxmlformats-officedocument.drawingml.diagramData+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6"/>
  </p:notesMasterIdLst>
  <p:handoutMasterIdLst>
    <p:handoutMasterId r:id="rId47"/>
  </p:handoutMasterIdLst>
  <p:sldIdLst>
    <p:sldId id="257" r:id="rId2"/>
    <p:sldId id="258" r:id="rId3"/>
    <p:sldId id="374" r:id="rId4"/>
    <p:sldId id="328" r:id="rId5"/>
    <p:sldId id="329" r:id="rId6"/>
    <p:sldId id="330" r:id="rId7"/>
    <p:sldId id="331" r:id="rId8"/>
    <p:sldId id="334" r:id="rId9"/>
    <p:sldId id="337" r:id="rId10"/>
    <p:sldId id="350" r:id="rId11"/>
    <p:sldId id="284" r:id="rId12"/>
    <p:sldId id="375" r:id="rId13"/>
    <p:sldId id="358" r:id="rId14"/>
    <p:sldId id="359" r:id="rId15"/>
    <p:sldId id="360" r:id="rId16"/>
    <p:sldId id="381" r:id="rId17"/>
    <p:sldId id="352" r:id="rId18"/>
    <p:sldId id="376" r:id="rId19"/>
    <p:sldId id="361" r:id="rId20"/>
    <p:sldId id="365" r:id="rId21"/>
    <p:sldId id="382" r:id="rId22"/>
    <p:sldId id="353" r:id="rId23"/>
    <p:sldId id="386" r:id="rId24"/>
    <p:sldId id="363" r:id="rId25"/>
    <p:sldId id="364" r:id="rId26"/>
    <p:sldId id="368" r:id="rId27"/>
    <p:sldId id="383" r:id="rId28"/>
    <p:sldId id="355" r:id="rId29"/>
    <p:sldId id="379" r:id="rId30"/>
    <p:sldId id="366" r:id="rId31"/>
    <p:sldId id="367" r:id="rId32"/>
    <p:sldId id="380" r:id="rId33"/>
    <p:sldId id="356" r:id="rId34"/>
    <p:sldId id="377" r:id="rId35"/>
    <p:sldId id="369" r:id="rId36"/>
    <p:sldId id="371" r:id="rId37"/>
    <p:sldId id="384" r:id="rId38"/>
    <p:sldId id="354" r:id="rId39"/>
    <p:sldId id="378" r:id="rId40"/>
    <p:sldId id="372" r:id="rId41"/>
    <p:sldId id="373" r:id="rId42"/>
    <p:sldId id="385" r:id="rId43"/>
    <p:sldId id="273" r:id="rId44"/>
    <p:sldId id="387" r:id="rId45"/>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2B635"/>
    <a:srgbClr val="D02027"/>
    <a:srgbClr val="40766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686" autoAdjust="0"/>
  </p:normalViewPr>
  <p:slideViewPr>
    <p:cSldViewPr snapToGrid="0" snapToObjects="1">
      <p:cViewPr varScale="1">
        <p:scale>
          <a:sx n="56" d="100"/>
          <a:sy n="56" d="100"/>
        </p:scale>
        <p:origin x="-1554" y="-96"/>
      </p:cViewPr>
      <p:guideLst>
        <p:guide orient="horz" pos="2160"/>
        <p:guide pos="2880"/>
      </p:guideLst>
    </p:cSldViewPr>
  </p:slideViewPr>
  <p:notesTextViewPr>
    <p:cViewPr>
      <p:scale>
        <a:sx n="100" d="100"/>
        <a:sy n="100" d="100"/>
      </p:scale>
      <p:origin x="0" y="0"/>
    </p:cViewPr>
  </p:notesTextViewPr>
  <p:sorterViewPr>
    <p:cViewPr>
      <p:scale>
        <a:sx n="90" d="100"/>
        <a:sy n="90" d="100"/>
      </p:scale>
      <p:origin x="0" y="1042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1" qsCatId="simple" csTypeId="urn:microsoft.com/office/officeart/2005/8/colors/colorful1" csCatId="colorful" phldr="1"/>
      <dgm:spPr/>
      <dgm:t>
        <a:bodyPr/>
        <a:lstStyle/>
        <a:p>
          <a:endParaRPr lang="en-US"/>
        </a:p>
      </dgm:t>
    </dgm:pt>
    <dgm:pt modelId="{0D519068-69A4-094E-9A13-2E925E69079F}">
      <dgm:prSet phldrT="[Text]"/>
      <dgm:spPr/>
      <dgm:t>
        <a:bodyPr/>
        <a:lstStyle/>
        <a:p>
          <a:r>
            <a:rPr lang="en-US" dirty="0" smtClean="0">
              <a:solidFill>
                <a:schemeClr val="tx1"/>
              </a:solidFill>
            </a:rPr>
            <a:t>Examine the QRIS Health and Safety standards. </a:t>
          </a:r>
          <a:endParaRPr lang="en-US" dirty="0">
            <a:solidFill>
              <a:schemeClr val="tx1"/>
            </a:solidFill>
          </a:endParaRP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dgm:t>
        <a:bodyPr/>
        <a:lstStyle/>
        <a:p>
          <a:endParaRPr lang="en-US"/>
        </a:p>
      </dgm:t>
    </dgm:pt>
    <dgm:pt modelId="{B702EE3D-CFA8-4FA5-BC14-0BC1F1132B2C}">
      <dgm:prSet/>
      <dgm:spPr/>
      <dgm:t>
        <a:bodyPr/>
        <a:lstStyle/>
        <a:p>
          <a:r>
            <a:rPr lang="en-US" dirty="0" smtClean="0">
              <a:solidFill>
                <a:schemeClr val="tx1"/>
              </a:solidFill>
            </a:rPr>
            <a:t>Create documentation of policies and procedures as required by the QRIS Health and Safety standards. </a:t>
          </a:r>
          <a:endParaRPr lang="en-US" dirty="0">
            <a:solidFill>
              <a:schemeClr val="tx1"/>
            </a:solidFill>
          </a:endParaRPr>
        </a:p>
      </dgm:t>
    </dgm:pt>
    <dgm:pt modelId="{A3B389FF-C127-4386-8130-607DE43BAE26}" type="parTrans" cxnId="{D2BF0E84-B8DF-4F87-87EF-C6609B688CD8}">
      <dgm:prSet/>
      <dgm:spPr/>
      <dgm:t>
        <a:bodyPr/>
        <a:lstStyle/>
        <a:p>
          <a:endParaRPr lang="en-US"/>
        </a:p>
      </dgm:t>
    </dgm:pt>
    <dgm:pt modelId="{FB21462E-DD18-4952-A6C6-1B4827EC5A25}" type="sibTrans" cxnId="{D2BF0E84-B8DF-4F87-87EF-C6609B688CD8}">
      <dgm:prSet/>
      <dgm:spPr/>
      <dgm:t>
        <a:bodyPr/>
        <a:lstStyle/>
        <a:p>
          <a:endParaRPr lang="en-US"/>
        </a:p>
      </dgm:t>
    </dgm:pt>
    <dgm:pt modelId="{C4AEC787-CBC6-4996-98AE-486256A06482}">
      <dgm:prSet phldrT="[Text]"/>
      <dgm:spPr/>
      <dgm:t>
        <a:bodyPr/>
        <a:lstStyle/>
        <a:p>
          <a:r>
            <a:rPr lang="en-US" dirty="0" smtClean="0">
              <a:solidFill>
                <a:schemeClr val="tx1"/>
              </a:solidFill>
            </a:rPr>
            <a:t>Discuss the application of health and safety standards in your program.</a:t>
          </a:r>
          <a:endParaRPr lang="en-US" dirty="0">
            <a:solidFill>
              <a:schemeClr val="tx1"/>
            </a:solidFill>
          </a:endParaRPr>
        </a:p>
      </dgm:t>
    </dgm:pt>
    <dgm:pt modelId="{4CD8EED3-D526-4029-996D-5AD4F4A3D7BB}" type="parTrans" cxnId="{2007E4D3-56FF-423E-80D0-F4DE009E89D5}">
      <dgm:prSet/>
      <dgm:spPr/>
      <dgm:t>
        <a:bodyPr/>
        <a:lstStyle/>
        <a:p>
          <a:endParaRPr lang="en-US"/>
        </a:p>
      </dgm:t>
    </dgm:pt>
    <dgm:pt modelId="{141197A7-6EDC-4D13-A198-D38DC57524B5}" type="sibTrans" cxnId="{2007E4D3-56FF-423E-80D0-F4DE009E89D5}">
      <dgm:prSet/>
      <dgm:spPr/>
      <dgm:t>
        <a:bodyPr/>
        <a:lstStyle/>
        <a:p>
          <a:endParaRPr lang="en-US"/>
        </a:p>
      </dgm:t>
    </dgm:pt>
    <dgm:pt modelId="{4A730235-7659-46D5-BA3D-CAE43985D625}">
      <dgm:prSet/>
      <dgm:spPr/>
      <dgm:t>
        <a:bodyPr/>
        <a:lstStyle/>
        <a:p>
          <a:r>
            <a:rPr lang="en-US" dirty="0" smtClean="0">
              <a:solidFill>
                <a:schemeClr val="tx1"/>
              </a:solidFill>
            </a:rPr>
            <a:t>Discuss strategies and tactics for achieving program-wide implementation of Health and Safety standards.  </a:t>
          </a:r>
          <a:endParaRPr lang="en-US" dirty="0">
            <a:solidFill>
              <a:schemeClr val="tx1"/>
            </a:solidFill>
          </a:endParaRPr>
        </a:p>
      </dgm:t>
    </dgm:pt>
    <dgm:pt modelId="{A30E9961-AAA3-40A0-9AA9-D6975AD7D9F6}" type="parTrans" cxnId="{1879872E-48BD-4757-99E6-D8518CB40C70}">
      <dgm:prSet/>
      <dgm:spPr/>
      <dgm:t>
        <a:bodyPr/>
        <a:lstStyle/>
        <a:p>
          <a:endParaRPr lang="en-US"/>
        </a:p>
      </dgm:t>
    </dgm:pt>
    <dgm:pt modelId="{90A1FB8C-016C-481D-807D-98B2FDD44D46}" type="sibTrans" cxnId="{1879872E-48BD-4757-99E6-D8518CB40C70}">
      <dgm:prSet/>
      <dgm:spPr/>
      <dgm:t>
        <a:bodyPr/>
        <a:lstStyle/>
        <a:p>
          <a:endParaRPr lang="en-US"/>
        </a:p>
      </dgm:t>
    </dgm:pt>
    <dgm:pt modelId="{BB517F9B-B5BA-49D0-82F4-35CEFCF82505}">
      <dgm:prSet phldrT="[Text]"/>
      <dgm:spPr/>
      <dgm:t>
        <a:bodyPr/>
        <a:lstStyle/>
        <a:p>
          <a:r>
            <a:rPr lang="en-US" dirty="0" smtClean="0">
              <a:solidFill>
                <a:schemeClr val="tx1"/>
              </a:solidFill>
            </a:rPr>
            <a:t>Complete the “Health and Safety” portion of your QRIS Portfolio</a:t>
          </a:r>
          <a:endParaRPr lang="en-US" dirty="0">
            <a:solidFill>
              <a:schemeClr val="tx1"/>
            </a:solidFill>
          </a:endParaRPr>
        </a:p>
      </dgm:t>
    </dgm:pt>
    <dgm:pt modelId="{CB1D6D87-94C4-4843-B3D8-5BDC1076D6A8}" type="parTrans" cxnId="{67C77CF4-95C2-4A7B-AF91-07C6E1C3F8D0}">
      <dgm:prSet/>
      <dgm:spPr/>
      <dgm:t>
        <a:bodyPr/>
        <a:lstStyle/>
        <a:p>
          <a:endParaRPr lang="en-US"/>
        </a:p>
      </dgm:t>
    </dgm:pt>
    <dgm:pt modelId="{8169F39C-A175-456F-BC97-84E493C872E2}" type="sibTrans" cxnId="{67C77CF4-95C2-4A7B-AF91-07C6E1C3F8D0}">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D92FF57C-DB7C-4DA4-B9BF-7497C784A856}" type="pres">
      <dgm:prSet presAssocID="{BB517F9B-B5BA-49D0-82F4-35CEFCF82505}" presName="centerShape" presStyleLbl="node0" presStyleIdx="0" presStyleCnt="1"/>
      <dgm:spPr/>
      <dgm:t>
        <a:bodyPr/>
        <a:lstStyle/>
        <a:p>
          <a:endParaRPr lang="en-US"/>
        </a:p>
      </dgm:t>
    </dgm:pt>
    <dgm:pt modelId="{5186B71D-01FE-4DF6-9F7C-77C355D31455}" type="pres">
      <dgm:prSet presAssocID="{E1CAC231-8DF5-814D-A155-8E995D7B8356}" presName="parTrans" presStyleLbl="bgSibTrans2D1" presStyleIdx="0" presStyleCnt="4"/>
      <dgm:spPr/>
      <dgm:t>
        <a:bodyPr/>
        <a:lstStyle/>
        <a:p>
          <a:endParaRPr lang="en-US"/>
        </a:p>
      </dgm:t>
    </dgm:pt>
    <dgm:pt modelId="{25EA2F8A-8E69-4533-A51A-FC0EDE011A2B}" type="pres">
      <dgm:prSet presAssocID="{0D519068-69A4-094E-9A13-2E925E69079F}" presName="node" presStyleLbl="node1" presStyleIdx="0" presStyleCnt="4">
        <dgm:presLayoutVars>
          <dgm:bulletEnabled val="1"/>
        </dgm:presLayoutVars>
      </dgm:prSet>
      <dgm:spPr/>
      <dgm:t>
        <a:bodyPr/>
        <a:lstStyle/>
        <a:p>
          <a:endParaRPr lang="en-US"/>
        </a:p>
      </dgm:t>
    </dgm:pt>
    <dgm:pt modelId="{4DBE83A5-F7A2-45EA-9691-19E870260D49}" type="pres">
      <dgm:prSet presAssocID="{4CD8EED3-D526-4029-996D-5AD4F4A3D7BB}" presName="parTrans" presStyleLbl="bgSibTrans2D1" presStyleIdx="1" presStyleCnt="4"/>
      <dgm:spPr/>
      <dgm:t>
        <a:bodyPr/>
        <a:lstStyle/>
        <a:p>
          <a:endParaRPr lang="en-US"/>
        </a:p>
      </dgm:t>
    </dgm:pt>
    <dgm:pt modelId="{7CF3EC4D-86A9-416A-AE29-016DB8F31B07}" type="pres">
      <dgm:prSet presAssocID="{C4AEC787-CBC6-4996-98AE-486256A06482}" presName="node" presStyleLbl="node1" presStyleIdx="1" presStyleCnt="4">
        <dgm:presLayoutVars>
          <dgm:bulletEnabled val="1"/>
        </dgm:presLayoutVars>
      </dgm:prSet>
      <dgm:spPr/>
      <dgm:t>
        <a:bodyPr/>
        <a:lstStyle/>
        <a:p>
          <a:endParaRPr lang="en-US"/>
        </a:p>
      </dgm:t>
    </dgm:pt>
    <dgm:pt modelId="{1112A5E0-AEA5-403B-A214-DD9CD4BA6479}" type="pres">
      <dgm:prSet presAssocID="{A3B389FF-C127-4386-8130-607DE43BAE26}" presName="parTrans" presStyleLbl="bgSibTrans2D1" presStyleIdx="2" presStyleCnt="4"/>
      <dgm:spPr/>
      <dgm:t>
        <a:bodyPr/>
        <a:lstStyle/>
        <a:p>
          <a:endParaRPr lang="en-US"/>
        </a:p>
      </dgm:t>
    </dgm:pt>
    <dgm:pt modelId="{FCEEB323-E3AF-40D7-BDEB-FA81856047D6}" type="pres">
      <dgm:prSet presAssocID="{B702EE3D-CFA8-4FA5-BC14-0BC1F1132B2C}" presName="node" presStyleLbl="node1" presStyleIdx="2" presStyleCnt="4">
        <dgm:presLayoutVars>
          <dgm:bulletEnabled val="1"/>
        </dgm:presLayoutVars>
      </dgm:prSet>
      <dgm:spPr/>
      <dgm:t>
        <a:bodyPr/>
        <a:lstStyle/>
        <a:p>
          <a:endParaRPr lang="en-US"/>
        </a:p>
      </dgm:t>
    </dgm:pt>
    <dgm:pt modelId="{6D5CF0F4-77F8-4CC1-AD72-379212617BB7}" type="pres">
      <dgm:prSet presAssocID="{A30E9961-AAA3-40A0-9AA9-D6975AD7D9F6}" presName="parTrans" presStyleLbl="bgSibTrans2D1" presStyleIdx="3" presStyleCnt="4"/>
      <dgm:spPr/>
      <dgm:t>
        <a:bodyPr/>
        <a:lstStyle/>
        <a:p>
          <a:endParaRPr lang="en-US"/>
        </a:p>
      </dgm:t>
    </dgm:pt>
    <dgm:pt modelId="{0C77D227-4C0F-4DE2-8FD5-1675365EE028}" type="pres">
      <dgm:prSet presAssocID="{4A730235-7659-46D5-BA3D-CAE43985D625}" presName="node" presStyleLbl="node1" presStyleIdx="3" presStyleCnt="4">
        <dgm:presLayoutVars>
          <dgm:bulletEnabled val="1"/>
        </dgm:presLayoutVars>
      </dgm:prSet>
      <dgm:spPr/>
      <dgm:t>
        <a:bodyPr/>
        <a:lstStyle/>
        <a:p>
          <a:endParaRPr lang="en-US"/>
        </a:p>
      </dgm:t>
    </dgm:pt>
  </dgm:ptLst>
  <dgm:cxnLst>
    <dgm:cxn modelId="{26985FD9-AF13-4FBA-AEB5-0BA09C6CD6A4}" type="presOf" srcId="{A30E9961-AAA3-40A0-9AA9-D6975AD7D9F6}" destId="{6D5CF0F4-77F8-4CC1-AD72-379212617BB7}" srcOrd="0" destOrd="0" presId="urn:microsoft.com/office/officeart/2005/8/layout/radial4"/>
    <dgm:cxn modelId="{DD7EF457-C24E-45C9-A3C5-07EA1DEF7144}" type="presOf" srcId="{C4AEC787-CBC6-4996-98AE-486256A06482}" destId="{7CF3EC4D-86A9-416A-AE29-016DB8F31B07}" srcOrd="0" destOrd="0" presId="urn:microsoft.com/office/officeart/2005/8/layout/radial4"/>
    <dgm:cxn modelId="{53976A97-B71D-4983-8AD6-DF5BEDB3FDBB}" type="presOf" srcId="{BB517F9B-B5BA-49D0-82F4-35CEFCF82505}" destId="{D92FF57C-DB7C-4DA4-B9BF-7497C784A856}" srcOrd="0" destOrd="0" presId="urn:microsoft.com/office/officeart/2005/8/layout/radial4"/>
    <dgm:cxn modelId="{2007E4D3-56FF-423E-80D0-F4DE009E89D5}" srcId="{BB517F9B-B5BA-49D0-82F4-35CEFCF82505}" destId="{C4AEC787-CBC6-4996-98AE-486256A06482}" srcOrd="1" destOrd="0" parTransId="{4CD8EED3-D526-4029-996D-5AD4F4A3D7BB}" sibTransId="{141197A7-6EDC-4D13-A198-D38DC57524B5}"/>
    <dgm:cxn modelId="{F5EF18F3-56C1-4B14-8612-4D337A44C306}" type="presOf" srcId="{4A730235-7659-46D5-BA3D-CAE43985D625}" destId="{0C77D227-4C0F-4DE2-8FD5-1675365EE028}" srcOrd="0" destOrd="0" presId="urn:microsoft.com/office/officeart/2005/8/layout/radial4"/>
    <dgm:cxn modelId="{9CC71500-A60E-5546-BE4A-F098047489BD}" type="presOf" srcId="{8CC376E2-A192-F746-B61E-7ED1422F1AEB}" destId="{00E5D53C-E5BD-FD44-852B-CFF991FE8CAF}" srcOrd="0" destOrd="0" presId="urn:microsoft.com/office/officeart/2005/8/layout/radial4"/>
    <dgm:cxn modelId="{D2BF0E84-B8DF-4F87-87EF-C6609B688CD8}" srcId="{BB517F9B-B5BA-49D0-82F4-35CEFCF82505}" destId="{B702EE3D-CFA8-4FA5-BC14-0BC1F1132B2C}" srcOrd="2" destOrd="0" parTransId="{A3B389FF-C127-4386-8130-607DE43BAE26}" sibTransId="{FB21462E-DD18-4952-A6C6-1B4827EC5A25}"/>
    <dgm:cxn modelId="{1879872E-48BD-4757-99E6-D8518CB40C70}" srcId="{BB517F9B-B5BA-49D0-82F4-35CEFCF82505}" destId="{4A730235-7659-46D5-BA3D-CAE43985D625}" srcOrd="3" destOrd="0" parTransId="{A30E9961-AAA3-40A0-9AA9-D6975AD7D9F6}" sibTransId="{90A1FB8C-016C-481D-807D-98B2FDD44D46}"/>
    <dgm:cxn modelId="{1025837F-5027-4783-B0EB-11AABEC1D2F1}" type="presOf" srcId="{B702EE3D-CFA8-4FA5-BC14-0BC1F1132B2C}" destId="{FCEEB323-E3AF-40D7-BDEB-FA81856047D6}" srcOrd="0" destOrd="0" presId="urn:microsoft.com/office/officeart/2005/8/layout/radial4"/>
    <dgm:cxn modelId="{2B265F7E-B528-4833-9A02-845EADCBA200}" type="presOf" srcId="{0D519068-69A4-094E-9A13-2E925E69079F}" destId="{25EA2F8A-8E69-4533-A51A-FC0EDE011A2B}" srcOrd="0" destOrd="0" presId="urn:microsoft.com/office/officeart/2005/8/layout/radial4"/>
    <dgm:cxn modelId="{67C77CF4-95C2-4A7B-AF91-07C6E1C3F8D0}" srcId="{8CC376E2-A192-F746-B61E-7ED1422F1AEB}" destId="{BB517F9B-B5BA-49D0-82F4-35CEFCF82505}" srcOrd="0" destOrd="0" parTransId="{CB1D6D87-94C4-4843-B3D8-5BDC1076D6A8}" sibTransId="{8169F39C-A175-456F-BC97-84E493C872E2}"/>
    <dgm:cxn modelId="{63173BBF-933A-4333-8F40-649FF623827D}" type="presOf" srcId="{E1CAC231-8DF5-814D-A155-8E995D7B8356}" destId="{5186B71D-01FE-4DF6-9F7C-77C355D31455}" srcOrd="0" destOrd="0" presId="urn:microsoft.com/office/officeart/2005/8/layout/radial4"/>
    <dgm:cxn modelId="{EF2A7A0F-1E7D-9745-905F-2A699DC7198A}" srcId="{BB517F9B-B5BA-49D0-82F4-35CEFCF82505}" destId="{0D519068-69A4-094E-9A13-2E925E69079F}" srcOrd="0" destOrd="0" parTransId="{E1CAC231-8DF5-814D-A155-8E995D7B8356}" sibTransId="{3DAAF729-72CE-ED41-A433-7A6F983CDE29}"/>
    <dgm:cxn modelId="{9759F439-5461-47A8-BC23-C9D097332B16}" type="presOf" srcId="{A3B389FF-C127-4386-8130-607DE43BAE26}" destId="{1112A5E0-AEA5-403B-A214-DD9CD4BA6479}" srcOrd="0" destOrd="0" presId="urn:microsoft.com/office/officeart/2005/8/layout/radial4"/>
    <dgm:cxn modelId="{BE2CC34F-6BCB-473B-9C0D-CA188ADD9B19}" type="presOf" srcId="{4CD8EED3-D526-4029-996D-5AD4F4A3D7BB}" destId="{4DBE83A5-F7A2-45EA-9691-19E870260D49}" srcOrd="0" destOrd="0" presId="urn:microsoft.com/office/officeart/2005/8/layout/radial4"/>
    <dgm:cxn modelId="{4159AAE7-5C0F-4FC4-9E28-DF9C02A64DC2}" type="presParOf" srcId="{00E5D53C-E5BD-FD44-852B-CFF991FE8CAF}" destId="{D92FF57C-DB7C-4DA4-B9BF-7497C784A856}" srcOrd="0" destOrd="0" presId="urn:microsoft.com/office/officeart/2005/8/layout/radial4"/>
    <dgm:cxn modelId="{9AC1E926-7096-4617-ADD4-699E77B421D9}" type="presParOf" srcId="{00E5D53C-E5BD-FD44-852B-CFF991FE8CAF}" destId="{5186B71D-01FE-4DF6-9F7C-77C355D31455}" srcOrd="1" destOrd="0" presId="urn:microsoft.com/office/officeart/2005/8/layout/radial4"/>
    <dgm:cxn modelId="{AB8BF92E-B29E-41A8-AFB9-0E5F7AFEEEDA}" type="presParOf" srcId="{00E5D53C-E5BD-FD44-852B-CFF991FE8CAF}" destId="{25EA2F8A-8E69-4533-A51A-FC0EDE011A2B}" srcOrd="2" destOrd="0" presId="urn:microsoft.com/office/officeart/2005/8/layout/radial4"/>
    <dgm:cxn modelId="{99661F02-A31A-4F2C-9D3F-6F5FDF9A1B61}" type="presParOf" srcId="{00E5D53C-E5BD-FD44-852B-CFF991FE8CAF}" destId="{4DBE83A5-F7A2-45EA-9691-19E870260D49}" srcOrd="3" destOrd="0" presId="urn:microsoft.com/office/officeart/2005/8/layout/radial4"/>
    <dgm:cxn modelId="{18F84CD4-33F1-4390-AF05-3D4B78D45546}" type="presParOf" srcId="{00E5D53C-E5BD-FD44-852B-CFF991FE8CAF}" destId="{7CF3EC4D-86A9-416A-AE29-016DB8F31B07}" srcOrd="4" destOrd="0" presId="urn:microsoft.com/office/officeart/2005/8/layout/radial4"/>
    <dgm:cxn modelId="{F1EFE988-E30D-4C1A-8F3B-E80294771A8B}" type="presParOf" srcId="{00E5D53C-E5BD-FD44-852B-CFF991FE8CAF}" destId="{1112A5E0-AEA5-403B-A214-DD9CD4BA6479}" srcOrd="5" destOrd="0" presId="urn:microsoft.com/office/officeart/2005/8/layout/radial4"/>
    <dgm:cxn modelId="{60B048F1-168F-471C-8C87-57F1D1196AFB}" type="presParOf" srcId="{00E5D53C-E5BD-FD44-852B-CFF991FE8CAF}" destId="{FCEEB323-E3AF-40D7-BDEB-FA81856047D6}" srcOrd="6" destOrd="0" presId="urn:microsoft.com/office/officeart/2005/8/layout/radial4"/>
    <dgm:cxn modelId="{855630C4-3C82-48A7-A9E6-22F62A95E8FA}" type="presParOf" srcId="{00E5D53C-E5BD-FD44-852B-CFF991FE8CAF}" destId="{6D5CF0F4-77F8-4CC1-AD72-379212617BB7}" srcOrd="7" destOrd="0" presId="urn:microsoft.com/office/officeart/2005/8/layout/radial4"/>
    <dgm:cxn modelId="{CF393C4B-BD82-4993-92D1-3A9062DDFD94}" type="presParOf" srcId="{00E5D53C-E5BD-FD44-852B-CFF991FE8CAF}" destId="{0C77D227-4C0F-4DE2-8FD5-1675365EE028}" srcOrd="8"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9ED39C-F68D-4642-9934-8731F69BDA2D}" type="doc">
      <dgm:prSet loTypeId="urn:microsoft.com/office/officeart/2005/8/layout/vList6" loCatId="process" qsTypeId="urn:microsoft.com/office/officeart/2005/8/quickstyle/simple1" qsCatId="simple" csTypeId="urn:microsoft.com/office/officeart/2005/8/colors/colorful1#9" csCatId="colorful" phldr="1"/>
      <dgm:spPr/>
      <dgm:t>
        <a:bodyPr/>
        <a:lstStyle/>
        <a:p>
          <a:endParaRPr lang="en-US"/>
        </a:p>
      </dgm:t>
    </dgm:pt>
    <dgm:pt modelId="{41865BCF-C6E0-47BD-B6CC-C342F963CF3A}">
      <dgm:prSet phldrT="[Text]"/>
      <dgm:spPr>
        <a:solidFill>
          <a:srgbClr val="92B635"/>
        </a:solidFill>
        <a:ln>
          <a:noFill/>
        </a:ln>
      </dgm:spPr>
      <dgm:t>
        <a:bodyPr/>
        <a:lstStyle/>
        <a:p>
          <a:pPr>
            <a:lnSpc>
              <a:spcPct val="100000"/>
            </a:lnSpc>
            <a:spcAft>
              <a:spcPts val="0"/>
            </a:spcAft>
          </a:pPr>
          <a:r>
            <a:rPr lang="en-US" b="1" dirty="0" smtClean="0">
              <a:solidFill>
                <a:schemeClr val="tx1"/>
              </a:solidFill>
            </a:rPr>
            <a:t>Some standards are classroom-specific</a:t>
          </a:r>
          <a:endParaRPr lang="en-US" b="1" dirty="0">
            <a:solidFill>
              <a:schemeClr val="tx1"/>
            </a:solidFill>
          </a:endParaRPr>
        </a:p>
      </dgm:t>
    </dgm:pt>
    <dgm:pt modelId="{5D632DC3-80FF-4EDE-BE85-ED0F3297EAD2}" type="parTrans" cxnId="{F2423F6E-E306-428B-85F3-79EC6F265EB4}">
      <dgm:prSet/>
      <dgm:spPr/>
      <dgm:t>
        <a:bodyPr/>
        <a:lstStyle/>
        <a:p>
          <a:endParaRPr lang="en-US"/>
        </a:p>
      </dgm:t>
    </dgm:pt>
    <dgm:pt modelId="{AFA20DB6-B88F-4D95-BBA6-0E725D535F55}" type="sibTrans" cxnId="{F2423F6E-E306-428B-85F3-79EC6F265EB4}">
      <dgm:prSet/>
      <dgm:spPr/>
      <dgm:t>
        <a:bodyPr/>
        <a:lstStyle/>
        <a:p>
          <a:endParaRPr lang="en-US"/>
        </a:p>
      </dgm:t>
    </dgm:pt>
    <dgm:pt modelId="{0C7DF161-4B21-4D75-9C5E-8A9E6AD3A2DB}">
      <dgm:prSet phldrT="[Text]"/>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lstStyle/>
        <a:p>
          <a:pPr marL="231775" marR="0" indent="-231775" defTabSz="914400" eaLnBrk="1" fontAlgn="auto" latinLnBrk="0" hangingPunct="1">
            <a:lnSpc>
              <a:spcPct val="100000"/>
            </a:lnSpc>
            <a:spcBef>
              <a:spcPts val="0"/>
            </a:spcBef>
            <a:spcAft>
              <a:spcPts val="0"/>
            </a:spcAft>
            <a:buClrTx/>
            <a:buSzTx/>
            <a:buFontTx/>
            <a:buNone/>
            <a:tabLst/>
            <a:defRPr/>
          </a:pPr>
          <a:r>
            <a:rPr lang="en-US" dirty="0" smtClean="0"/>
            <a:t>Programs with multiple classrooms need to submit evidence for each classroom</a:t>
          </a:r>
          <a:endParaRPr lang="en-US" dirty="0"/>
        </a:p>
      </dgm:t>
    </dgm:pt>
    <dgm:pt modelId="{3063C8A9-44D1-4CC6-BC31-0E04F0C2B75E}" type="parTrans" cxnId="{4096532A-AB80-4B03-A72B-7B698E3B4C30}">
      <dgm:prSet/>
      <dgm:spPr/>
      <dgm:t>
        <a:bodyPr/>
        <a:lstStyle/>
        <a:p>
          <a:endParaRPr lang="en-US"/>
        </a:p>
      </dgm:t>
    </dgm:pt>
    <dgm:pt modelId="{6CE9B6E3-7923-4E82-BB35-4051152086B4}" type="sibTrans" cxnId="{4096532A-AB80-4B03-A72B-7B698E3B4C30}">
      <dgm:prSet/>
      <dgm:spPr/>
      <dgm:t>
        <a:bodyPr/>
        <a:lstStyle/>
        <a:p>
          <a:endParaRPr lang="en-US"/>
        </a:p>
      </dgm:t>
    </dgm:pt>
    <dgm:pt modelId="{8189D6AA-3110-48D8-B944-23E0AC76ECB6}">
      <dgm:prSet phldrT="[Text]"/>
      <dgm:spPr>
        <a:solidFill>
          <a:srgbClr val="40766F"/>
        </a:solidFill>
        <a:ln>
          <a:noFill/>
        </a:ln>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b="1" dirty="0" smtClean="0">
              <a:solidFill>
                <a:schemeClr val="tx1"/>
              </a:solidFill>
            </a:rPr>
            <a:t>Some standards are age-specific</a:t>
          </a:r>
        </a:p>
      </dgm:t>
    </dgm:pt>
    <dgm:pt modelId="{4D2B37E8-6964-4A84-9BDA-59DEBB74D26F}" type="parTrans" cxnId="{8F6ADF61-F14D-43F4-81D7-6C7B118872C8}">
      <dgm:prSet/>
      <dgm:spPr/>
      <dgm:t>
        <a:bodyPr/>
        <a:lstStyle/>
        <a:p>
          <a:endParaRPr lang="en-US"/>
        </a:p>
      </dgm:t>
    </dgm:pt>
    <dgm:pt modelId="{2547B5DF-E2ED-4E38-82A1-E36373D8DA46}" type="sibTrans" cxnId="{8F6ADF61-F14D-43F4-81D7-6C7B118872C8}">
      <dgm:prSet/>
      <dgm:spPr/>
      <dgm:t>
        <a:bodyPr/>
        <a:lstStyle/>
        <a:p>
          <a:endParaRPr lang="en-US"/>
        </a:p>
      </dgm:t>
    </dgm:pt>
    <dgm:pt modelId="{B891FBD6-C16C-4010-9EA9-55B9C80BA02D}">
      <dgm:prSet/>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lstStyle/>
        <a:p>
          <a:r>
            <a:rPr lang="en-US" dirty="0" smtClean="0"/>
            <a:t>Programs with multiple age groups will need to submit evidence for each age group</a:t>
          </a:r>
          <a:endParaRPr lang="en-US" dirty="0"/>
        </a:p>
      </dgm:t>
    </dgm:pt>
    <dgm:pt modelId="{86B065CC-4A3E-413A-AAD9-94A9A8A4D8F4}" type="parTrans" cxnId="{7EE2D2C5-5D8F-4609-B7B4-B19998944FE0}">
      <dgm:prSet/>
      <dgm:spPr/>
      <dgm:t>
        <a:bodyPr/>
        <a:lstStyle/>
        <a:p>
          <a:endParaRPr lang="en-US"/>
        </a:p>
      </dgm:t>
    </dgm:pt>
    <dgm:pt modelId="{01C941DE-D7AD-4852-B229-88B6E9699FAF}" type="sibTrans" cxnId="{7EE2D2C5-5D8F-4609-B7B4-B19998944FE0}">
      <dgm:prSet/>
      <dgm:spPr/>
      <dgm:t>
        <a:bodyPr/>
        <a:lstStyle/>
        <a:p>
          <a:endParaRPr lang="en-US"/>
        </a:p>
      </dgm:t>
    </dgm:pt>
    <dgm:pt modelId="{BF23F13C-04D1-4D10-AFC7-AA3D974C03FC}">
      <dgm:prSet/>
      <dgm:spPr>
        <a:solidFill>
          <a:srgbClr val="D02027"/>
        </a:solidFill>
      </dgm:spPr>
      <dgm:t>
        <a:bodyPr/>
        <a:lstStyle/>
        <a:p>
          <a:r>
            <a:rPr lang="en-US" b="1" dirty="0" smtClean="0">
              <a:solidFill>
                <a:schemeClr val="tx1"/>
              </a:solidFill>
            </a:rPr>
            <a:t>Multiple licensing locations</a:t>
          </a:r>
          <a:endParaRPr lang="en-US" b="1" dirty="0">
            <a:solidFill>
              <a:schemeClr val="tx1"/>
            </a:solidFill>
          </a:endParaRPr>
        </a:p>
      </dgm:t>
    </dgm:pt>
    <dgm:pt modelId="{8AFC51DD-D5B3-42F6-BF3F-153461EA2540}" type="parTrans" cxnId="{A433DE5C-4E3F-483C-8F89-48B5AD1C9EDC}">
      <dgm:prSet/>
      <dgm:spPr/>
    </dgm:pt>
    <dgm:pt modelId="{F795FC20-66B4-4502-9938-8C91085756CE}" type="sibTrans" cxnId="{A433DE5C-4E3F-483C-8F89-48B5AD1C9EDC}">
      <dgm:prSet/>
      <dgm:spPr/>
    </dgm:pt>
    <dgm:pt modelId="{7F7E4839-FBE0-41FB-BB09-487442BAF69F}">
      <dgm:prSet/>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lstStyle/>
        <a:p>
          <a:r>
            <a:rPr lang="en-US" dirty="0" smtClean="0"/>
            <a:t>Programs can choose whether to submit for one, some or all locations</a:t>
          </a:r>
          <a:endParaRPr lang="en-US" dirty="0"/>
        </a:p>
      </dgm:t>
    </dgm:pt>
    <dgm:pt modelId="{67A1E788-151A-49A4-9051-466B8923CED2}" type="parTrans" cxnId="{4E6D9AEE-2D02-4B6F-8E4E-65652D2DB337}">
      <dgm:prSet/>
      <dgm:spPr/>
    </dgm:pt>
    <dgm:pt modelId="{B9E4F878-A986-4853-8FE2-AE238D2A60F3}" type="sibTrans" cxnId="{4E6D9AEE-2D02-4B6F-8E4E-65652D2DB337}">
      <dgm:prSet/>
      <dgm:spPr/>
    </dgm:pt>
    <dgm:pt modelId="{3F1D59CC-09BB-4CC5-AC32-6E8D07A479D7}">
      <dgm:prSet/>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lstStyle/>
        <a:p>
          <a:r>
            <a:rPr lang="en-US" dirty="0" smtClean="0"/>
            <a:t>Contact TRI for details</a:t>
          </a:r>
          <a:endParaRPr lang="en-US" dirty="0"/>
        </a:p>
      </dgm:t>
    </dgm:pt>
    <dgm:pt modelId="{97C262C4-0EB8-4723-873C-68A767AFBF63}" type="parTrans" cxnId="{270C989B-14AB-4C19-BE92-8DDCB3D635DE}">
      <dgm:prSet/>
      <dgm:spPr/>
    </dgm:pt>
    <dgm:pt modelId="{38318C19-8B36-4690-860A-CE4D955EE492}" type="sibTrans" cxnId="{270C989B-14AB-4C19-BE92-8DDCB3D635DE}">
      <dgm:prSet/>
      <dgm:spPr/>
    </dgm:pt>
    <dgm:pt modelId="{175581C1-AA4F-4B4A-9353-FFCD2EA3AC6B}" type="pres">
      <dgm:prSet presAssocID="{A59ED39C-F68D-4642-9934-8731F69BDA2D}" presName="Name0" presStyleCnt="0">
        <dgm:presLayoutVars>
          <dgm:dir/>
          <dgm:animLvl val="lvl"/>
          <dgm:resizeHandles/>
        </dgm:presLayoutVars>
      </dgm:prSet>
      <dgm:spPr/>
      <dgm:t>
        <a:bodyPr/>
        <a:lstStyle/>
        <a:p>
          <a:endParaRPr lang="en-US"/>
        </a:p>
      </dgm:t>
    </dgm:pt>
    <dgm:pt modelId="{9AA4227F-9649-4E87-A0C3-4B3A6EBEB22D}" type="pres">
      <dgm:prSet presAssocID="{41865BCF-C6E0-47BD-B6CC-C342F963CF3A}" presName="linNode" presStyleCnt="0"/>
      <dgm:spPr/>
      <dgm:t>
        <a:bodyPr/>
        <a:lstStyle/>
        <a:p>
          <a:endParaRPr lang="en-US"/>
        </a:p>
      </dgm:t>
    </dgm:pt>
    <dgm:pt modelId="{44946FA0-ECE7-4944-88BA-91C26BA55E6C}" type="pres">
      <dgm:prSet presAssocID="{41865BCF-C6E0-47BD-B6CC-C342F963CF3A}" presName="parentShp" presStyleLbl="node1" presStyleIdx="0" presStyleCnt="3">
        <dgm:presLayoutVars>
          <dgm:bulletEnabled val="1"/>
        </dgm:presLayoutVars>
      </dgm:prSet>
      <dgm:spPr/>
      <dgm:t>
        <a:bodyPr/>
        <a:lstStyle/>
        <a:p>
          <a:endParaRPr lang="en-US"/>
        </a:p>
      </dgm:t>
    </dgm:pt>
    <dgm:pt modelId="{6771D1A4-3958-4BE5-9770-AB55F4136325}" type="pres">
      <dgm:prSet presAssocID="{41865BCF-C6E0-47BD-B6CC-C342F963CF3A}" presName="childShp" presStyleLbl="bgAccFollowNode1" presStyleIdx="0" presStyleCnt="3">
        <dgm:presLayoutVars>
          <dgm:bulletEnabled val="1"/>
        </dgm:presLayoutVars>
      </dgm:prSet>
      <dgm:spPr/>
      <dgm:t>
        <a:bodyPr/>
        <a:lstStyle/>
        <a:p>
          <a:endParaRPr lang="en-US"/>
        </a:p>
      </dgm:t>
    </dgm:pt>
    <dgm:pt modelId="{0AF002CA-AB98-4393-9E08-03AAADD89C4E}" type="pres">
      <dgm:prSet presAssocID="{AFA20DB6-B88F-4D95-BBA6-0E725D535F55}" presName="spacing" presStyleCnt="0"/>
      <dgm:spPr/>
      <dgm:t>
        <a:bodyPr/>
        <a:lstStyle/>
        <a:p>
          <a:endParaRPr lang="en-US"/>
        </a:p>
      </dgm:t>
    </dgm:pt>
    <dgm:pt modelId="{E9B84D00-9B45-48E4-BB0F-3285DC70672D}" type="pres">
      <dgm:prSet presAssocID="{8189D6AA-3110-48D8-B944-23E0AC76ECB6}" presName="linNode" presStyleCnt="0"/>
      <dgm:spPr/>
      <dgm:t>
        <a:bodyPr/>
        <a:lstStyle/>
        <a:p>
          <a:endParaRPr lang="en-US"/>
        </a:p>
      </dgm:t>
    </dgm:pt>
    <dgm:pt modelId="{27B0298D-B688-40EF-8F89-4AAADACB1610}" type="pres">
      <dgm:prSet presAssocID="{8189D6AA-3110-48D8-B944-23E0AC76ECB6}" presName="parentShp" presStyleLbl="node1" presStyleIdx="1" presStyleCnt="3">
        <dgm:presLayoutVars>
          <dgm:bulletEnabled val="1"/>
        </dgm:presLayoutVars>
      </dgm:prSet>
      <dgm:spPr/>
      <dgm:t>
        <a:bodyPr/>
        <a:lstStyle/>
        <a:p>
          <a:endParaRPr lang="en-US"/>
        </a:p>
      </dgm:t>
    </dgm:pt>
    <dgm:pt modelId="{81D60BDD-505C-44DB-8DD7-2BBB259EF00A}" type="pres">
      <dgm:prSet presAssocID="{8189D6AA-3110-48D8-B944-23E0AC76ECB6}" presName="childShp" presStyleLbl="bgAccFollowNode1" presStyleIdx="1" presStyleCnt="3">
        <dgm:presLayoutVars>
          <dgm:bulletEnabled val="1"/>
        </dgm:presLayoutVars>
      </dgm:prSet>
      <dgm:spPr/>
      <dgm:t>
        <a:bodyPr/>
        <a:lstStyle/>
        <a:p>
          <a:endParaRPr lang="en-US"/>
        </a:p>
      </dgm:t>
    </dgm:pt>
    <dgm:pt modelId="{D1C11053-1D69-477A-8874-1EBBDD7E70F6}" type="pres">
      <dgm:prSet presAssocID="{2547B5DF-E2ED-4E38-82A1-E36373D8DA46}" presName="spacing" presStyleCnt="0"/>
      <dgm:spPr/>
    </dgm:pt>
    <dgm:pt modelId="{9AD7C2B7-EC11-4DF1-8815-87846B123CA6}" type="pres">
      <dgm:prSet presAssocID="{BF23F13C-04D1-4D10-AFC7-AA3D974C03FC}" presName="linNode" presStyleCnt="0"/>
      <dgm:spPr/>
    </dgm:pt>
    <dgm:pt modelId="{DC19E00D-C11B-4CAD-A5A6-265F931DCC68}" type="pres">
      <dgm:prSet presAssocID="{BF23F13C-04D1-4D10-AFC7-AA3D974C03FC}" presName="parentShp" presStyleLbl="node1" presStyleIdx="2" presStyleCnt="3">
        <dgm:presLayoutVars>
          <dgm:bulletEnabled val="1"/>
        </dgm:presLayoutVars>
      </dgm:prSet>
      <dgm:spPr/>
      <dgm:t>
        <a:bodyPr/>
        <a:lstStyle/>
        <a:p>
          <a:endParaRPr lang="en-US"/>
        </a:p>
      </dgm:t>
    </dgm:pt>
    <dgm:pt modelId="{F047F317-C131-4A56-B668-38DAE633245B}" type="pres">
      <dgm:prSet presAssocID="{BF23F13C-04D1-4D10-AFC7-AA3D974C03FC}" presName="childShp" presStyleLbl="bgAccFollowNode1" presStyleIdx="2" presStyleCnt="3">
        <dgm:presLayoutVars>
          <dgm:bulletEnabled val="1"/>
        </dgm:presLayoutVars>
      </dgm:prSet>
      <dgm:spPr/>
      <dgm:t>
        <a:bodyPr/>
        <a:lstStyle/>
        <a:p>
          <a:endParaRPr lang="en-US"/>
        </a:p>
      </dgm:t>
    </dgm:pt>
  </dgm:ptLst>
  <dgm:cxnLst>
    <dgm:cxn modelId="{270C989B-14AB-4C19-BE92-8DDCB3D635DE}" srcId="{BF23F13C-04D1-4D10-AFC7-AA3D974C03FC}" destId="{3F1D59CC-09BB-4CC5-AC32-6E8D07A479D7}" srcOrd="1" destOrd="0" parTransId="{97C262C4-0EB8-4723-873C-68A767AFBF63}" sibTransId="{38318C19-8B36-4690-860A-CE4D955EE492}"/>
    <dgm:cxn modelId="{27A86DD7-2F13-5A4E-AC0A-D8F3A7F42F0C}" type="presOf" srcId="{0C7DF161-4B21-4D75-9C5E-8A9E6AD3A2DB}" destId="{6771D1A4-3958-4BE5-9770-AB55F4136325}" srcOrd="0" destOrd="0" presId="urn:microsoft.com/office/officeart/2005/8/layout/vList6"/>
    <dgm:cxn modelId="{BC436027-4CFF-0540-B438-4F2B7B5B0D86}" type="presOf" srcId="{B891FBD6-C16C-4010-9EA9-55B9C80BA02D}" destId="{81D60BDD-505C-44DB-8DD7-2BBB259EF00A}" srcOrd="0" destOrd="0" presId="urn:microsoft.com/office/officeart/2005/8/layout/vList6"/>
    <dgm:cxn modelId="{79E45B74-7A57-40CC-96B8-FD70B4AA3926}" type="presOf" srcId="{BF23F13C-04D1-4D10-AFC7-AA3D974C03FC}" destId="{DC19E00D-C11B-4CAD-A5A6-265F931DCC68}" srcOrd="0" destOrd="0" presId="urn:microsoft.com/office/officeart/2005/8/layout/vList6"/>
    <dgm:cxn modelId="{7EE2D2C5-5D8F-4609-B7B4-B19998944FE0}" srcId="{8189D6AA-3110-48D8-B944-23E0AC76ECB6}" destId="{B891FBD6-C16C-4010-9EA9-55B9C80BA02D}" srcOrd="0" destOrd="0" parTransId="{86B065CC-4A3E-413A-AAD9-94A9A8A4D8F4}" sibTransId="{01C941DE-D7AD-4852-B229-88B6E9699FAF}"/>
    <dgm:cxn modelId="{EA248C63-D41C-EB4B-9408-CBF71D27B9D8}" type="presOf" srcId="{A59ED39C-F68D-4642-9934-8731F69BDA2D}" destId="{175581C1-AA4F-4B4A-9353-FFCD2EA3AC6B}" srcOrd="0" destOrd="0" presId="urn:microsoft.com/office/officeart/2005/8/layout/vList6"/>
    <dgm:cxn modelId="{C505A9A4-04E7-014A-B482-248889ECA733}" type="presOf" srcId="{8189D6AA-3110-48D8-B944-23E0AC76ECB6}" destId="{27B0298D-B688-40EF-8F89-4AAADACB1610}" srcOrd="0" destOrd="0" presId="urn:microsoft.com/office/officeart/2005/8/layout/vList6"/>
    <dgm:cxn modelId="{A93CA054-6310-4F21-BC90-3861477BE304}" type="presOf" srcId="{7F7E4839-FBE0-41FB-BB09-487442BAF69F}" destId="{F047F317-C131-4A56-B668-38DAE633245B}" srcOrd="0" destOrd="0" presId="urn:microsoft.com/office/officeart/2005/8/layout/vList6"/>
    <dgm:cxn modelId="{A433DE5C-4E3F-483C-8F89-48B5AD1C9EDC}" srcId="{A59ED39C-F68D-4642-9934-8731F69BDA2D}" destId="{BF23F13C-04D1-4D10-AFC7-AA3D974C03FC}" srcOrd="2" destOrd="0" parTransId="{8AFC51DD-D5B3-42F6-BF3F-153461EA2540}" sibTransId="{F795FC20-66B4-4502-9938-8C91085756CE}"/>
    <dgm:cxn modelId="{4096532A-AB80-4B03-A72B-7B698E3B4C30}" srcId="{41865BCF-C6E0-47BD-B6CC-C342F963CF3A}" destId="{0C7DF161-4B21-4D75-9C5E-8A9E6AD3A2DB}" srcOrd="0" destOrd="0" parTransId="{3063C8A9-44D1-4CC6-BC31-0E04F0C2B75E}" sibTransId="{6CE9B6E3-7923-4E82-BB35-4051152086B4}"/>
    <dgm:cxn modelId="{8F6ADF61-F14D-43F4-81D7-6C7B118872C8}" srcId="{A59ED39C-F68D-4642-9934-8731F69BDA2D}" destId="{8189D6AA-3110-48D8-B944-23E0AC76ECB6}" srcOrd="1" destOrd="0" parTransId="{4D2B37E8-6964-4A84-9BDA-59DEBB74D26F}" sibTransId="{2547B5DF-E2ED-4E38-82A1-E36373D8DA46}"/>
    <dgm:cxn modelId="{4E6D9AEE-2D02-4B6F-8E4E-65652D2DB337}" srcId="{BF23F13C-04D1-4D10-AFC7-AA3D974C03FC}" destId="{7F7E4839-FBE0-41FB-BB09-487442BAF69F}" srcOrd="0" destOrd="0" parTransId="{67A1E788-151A-49A4-9051-466B8923CED2}" sibTransId="{B9E4F878-A986-4853-8FE2-AE238D2A60F3}"/>
    <dgm:cxn modelId="{83C3CC8A-B9B3-4E20-B09F-C4FBE0F5EF3F}" type="presOf" srcId="{3F1D59CC-09BB-4CC5-AC32-6E8D07A479D7}" destId="{F047F317-C131-4A56-B668-38DAE633245B}" srcOrd="0" destOrd="1" presId="urn:microsoft.com/office/officeart/2005/8/layout/vList6"/>
    <dgm:cxn modelId="{D97B26CF-91CF-0547-8F29-BED5C3D19D5E}" type="presOf" srcId="{41865BCF-C6E0-47BD-B6CC-C342F963CF3A}" destId="{44946FA0-ECE7-4944-88BA-91C26BA55E6C}" srcOrd="0" destOrd="0" presId="urn:microsoft.com/office/officeart/2005/8/layout/vList6"/>
    <dgm:cxn modelId="{F2423F6E-E306-428B-85F3-79EC6F265EB4}" srcId="{A59ED39C-F68D-4642-9934-8731F69BDA2D}" destId="{41865BCF-C6E0-47BD-B6CC-C342F963CF3A}" srcOrd="0" destOrd="0" parTransId="{5D632DC3-80FF-4EDE-BE85-ED0F3297EAD2}" sibTransId="{AFA20DB6-B88F-4D95-BBA6-0E725D535F55}"/>
    <dgm:cxn modelId="{F715AD19-0095-3F46-93BF-A9FE19FEC6B3}" type="presParOf" srcId="{175581C1-AA4F-4B4A-9353-FFCD2EA3AC6B}" destId="{9AA4227F-9649-4E87-A0C3-4B3A6EBEB22D}" srcOrd="0" destOrd="0" presId="urn:microsoft.com/office/officeart/2005/8/layout/vList6"/>
    <dgm:cxn modelId="{4915ECFF-A4DB-D449-BC57-F71B26FFAE34}" type="presParOf" srcId="{9AA4227F-9649-4E87-A0C3-4B3A6EBEB22D}" destId="{44946FA0-ECE7-4944-88BA-91C26BA55E6C}" srcOrd="0" destOrd="0" presId="urn:microsoft.com/office/officeart/2005/8/layout/vList6"/>
    <dgm:cxn modelId="{EDAEE7CE-006A-904C-ACE6-1C5A8CAF5737}" type="presParOf" srcId="{9AA4227F-9649-4E87-A0C3-4B3A6EBEB22D}" destId="{6771D1A4-3958-4BE5-9770-AB55F4136325}" srcOrd="1" destOrd="0" presId="urn:microsoft.com/office/officeart/2005/8/layout/vList6"/>
    <dgm:cxn modelId="{A87AD9FB-74F6-E349-8280-8F5D354BA6F0}" type="presParOf" srcId="{175581C1-AA4F-4B4A-9353-FFCD2EA3AC6B}" destId="{0AF002CA-AB98-4393-9E08-03AAADD89C4E}" srcOrd="1" destOrd="0" presId="urn:microsoft.com/office/officeart/2005/8/layout/vList6"/>
    <dgm:cxn modelId="{7AF79C9F-D3FF-C44B-ADF4-697BDE65F8C4}" type="presParOf" srcId="{175581C1-AA4F-4B4A-9353-FFCD2EA3AC6B}" destId="{E9B84D00-9B45-48E4-BB0F-3285DC70672D}" srcOrd="2" destOrd="0" presId="urn:microsoft.com/office/officeart/2005/8/layout/vList6"/>
    <dgm:cxn modelId="{996BB818-2FC6-5E4D-B89C-76BA2904FE8B}" type="presParOf" srcId="{E9B84D00-9B45-48E4-BB0F-3285DC70672D}" destId="{27B0298D-B688-40EF-8F89-4AAADACB1610}" srcOrd="0" destOrd="0" presId="urn:microsoft.com/office/officeart/2005/8/layout/vList6"/>
    <dgm:cxn modelId="{E85BF833-E4C3-D442-9AC7-6DB06E002DE5}" type="presParOf" srcId="{E9B84D00-9B45-48E4-BB0F-3285DC70672D}" destId="{81D60BDD-505C-44DB-8DD7-2BBB259EF00A}" srcOrd="1" destOrd="0" presId="urn:microsoft.com/office/officeart/2005/8/layout/vList6"/>
    <dgm:cxn modelId="{4FDCD8B3-B251-4360-A467-4841A9588CC0}" type="presParOf" srcId="{175581C1-AA4F-4B4A-9353-FFCD2EA3AC6B}" destId="{D1C11053-1D69-477A-8874-1EBBDD7E70F6}" srcOrd="3" destOrd="0" presId="urn:microsoft.com/office/officeart/2005/8/layout/vList6"/>
    <dgm:cxn modelId="{F43F0EA3-02D2-40A1-B960-8695C5A08F49}" type="presParOf" srcId="{175581C1-AA4F-4B4A-9353-FFCD2EA3AC6B}" destId="{9AD7C2B7-EC11-4DF1-8815-87846B123CA6}" srcOrd="4" destOrd="0" presId="urn:microsoft.com/office/officeart/2005/8/layout/vList6"/>
    <dgm:cxn modelId="{C9113A1F-7EAF-4605-A507-5408E4CFC6DA}" type="presParOf" srcId="{9AD7C2B7-EC11-4DF1-8815-87846B123CA6}" destId="{DC19E00D-C11B-4CAD-A5A6-265F931DCC68}" srcOrd="0" destOrd="0" presId="urn:microsoft.com/office/officeart/2005/8/layout/vList6"/>
    <dgm:cxn modelId="{6804B33F-F341-4890-90C5-19A18214B4B5}" type="presParOf" srcId="{9AD7C2B7-EC11-4DF1-8815-87846B123CA6}" destId="{F047F317-C131-4A56-B668-38DAE633245B}"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343A85-1A0C-4CE1-97C5-6EACF90C3872}" type="doc">
      <dgm:prSet loTypeId="urn:microsoft.com/office/officeart/2005/8/layout/vProcess5" loCatId="process" qsTypeId="urn:microsoft.com/office/officeart/2005/8/quickstyle/simple1" qsCatId="simple" csTypeId="urn:microsoft.com/office/officeart/2005/8/colors/colorful1#10" csCatId="colorful" phldr="1"/>
      <dgm:spPr/>
      <dgm:t>
        <a:bodyPr/>
        <a:lstStyle/>
        <a:p>
          <a:endParaRPr lang="en-US"/>
        </a:p>
      </dgm:t>
    </dgm:pt>
    <dgm:pt modelId="{7691B9B0-DF9C-46F2-8E87-74B5B9EACAE2}">
      <dgm:prSet phldrT="[Text]"/>
      <dgm:spPr/>
      <dgm:t>
        <a:bodyPr/>
        <a:lstStyle/>
        <a:p>
          <a:r>
            <a:rPr lang="en-US" b="1" dirty="0" smtClean="0">
              <a:solidFill>
                <a:schemeClr val="tx1"/>
              </a:solidFill>
            </a:rPr>
            <a:t>Compile evidence for star level — evidence must be provided for EVERY indicator</a:t>
          </a:r>
          <a:endParaRPr lang="en-US" b="1" dirty="0">
            <a:solidFill>
              <a:schemeClr val="tx1"/>
            </a:solidFill>
          </a:endParaRPr>
        </a:p>
      </dgm:t>
    </dgm:pt>
    <dgm:pt modelId="{DEB79AD8-D6E5-49F7-943F-FDEC2069906D}" type="parTrans" cxnId="{4D1A82D9-8040-4E50-B533-FCC3CC719654}">
      <dgm:prSet/>
      <dgm:spPr/>
      <dgm:t>
        <a:bodyPr/>
        <a:lstStyle/>
        <a:p>
          <a:endParaRPr lang="en-US"/>
        </a:p>
      </dgm:t>
    </dgm:pt>
    <dgm:pt modelId="{09222AC6-FC39-45D5-8D23-C84A344D3FAA}" type="sibTrans" cxnId="{4D1A82D9-8040-4E50-B533-FCC3CC719654}">
      <dgm:prSet/>
      <dgm:spPr>
        <a:solidFill>
          <a:schemeClr val="accent2"/>
        </a:solidFill>
        <a:ln>
          <a:noFill/>
        </a:ln>
      </dgm:spPr>
      <dgm:t>
        <a:bodyPr/>
        <a:lstStyle/>
        <a:p>
          <a:endParaRPr lang="en-US" dirty="0"/>
        </a:p>
      </dgm:t>
    </dgm:pt>
    <dgm:pt modelId="{130204CB-3564-4FCC-8533-A9D02908D75A}">
      <dgm:prSet phldrT="[Text]"/>
      <dgm:spPr>
        <a:solidFill>
          <a:srgbClr val="92B635"/>
        </a:solidFill>
        <a:ln>
          <a:noFill/>
        </a:ln>
      </dgm:spPr>
      <dgm:t>
        <a:bodyPr/>
        <a:lstStyle/>
        <a:p>
          <a:r>
            <a:rPr lang="en-US" b="1" dirty="0" smtClean="0">
              <a:solidFill>
                <a:schemeClr val="tx1"/>
              </a:solidFill>
            </a:rPr>
            <a:t>Place labeled evidence in portfolio using included instructions and evidence pages</a:t>
          </a:r>
          <a:endParaRPr lang="en-US" b="1" dirty="0">
            <a:solidFill>
              <a:schemeClr val="tx1"/>
            </a:solidFill>
          </a:endParaRPr>
        </a:p>
      </dgm:t>
    </dgm:pt>
    <dgm:pt modelId="{4961E77F-B10A-4EF8-8206-1D4A88CE4329}" type="parTrans" cxnId="{6E9C9F4E-3AC1-4763-BEBF-6E67C10D046A}">
      <dgm:prSet/>
      <dgm:spPr/>
      <dgm:t>
        <a:bodyPr/>
        <a:lstStyle/>
        <a:p>
          <a:endParaRPr lang="en-US"/>
        </a:p>
      </dgm:t>
    </dgm:pt>
    <dgm:pt modelId="{CCFF5360-4E15-4D7E-807D-9D4785E650F0}" type="sibTrans" cxnId="{6E9C9F4E-3AC1-4763-BEBF-6E67C10D046A}">
      <dgm:prSet/>
      <dgm:spPr>
        <a:solidFill>
          <a:srgbClr val="92B635"/>
        </a:solidFill>
        <a:ln>
          <a:solidFill>
            <a:srgbClr val="92B635"/>
          </a:solidFill>
        </a:ln>
      </dgm:spPr>
      <dgm:t>
        <a:bodyPr/>
        <a:lstStyle/>
        <a:p>
          <a:endParaRPr lang="en-US" dirty="0"/>
        </a:p>
      </dgm:t>
    </dgm:pt>
    <dgm:pt modelId="{19D09FB1-7406-462D-BB04-06B998D9C21E}">
      <dgm:prSet/>
      <dgm:spPr>
        <a:ln>
          <a:noFill/>
        </a:ln>
      </dgm:spPr>
      <dgm:t>
        <a:bodyPr/>
        <a:lstStyle/>
        <a:p>
          <a:r>
            <a:rPr lang="en-US" b="1" dirty="0" smtClean="0">
              <a:solidFill>
                <a:schemeClr val="tx1"/>
              </a:solidFill>
            </a:rPr>
            <a:t>Check box indicating evidence has been provided</a:t>
          </a:r>
          <a:endParaRPr lang="en-US" b="1" dirty="0">
            <a:solidFill>
              <a:schemeClr val="tx1"/>
            </a:solidFill>
          </a:endParaRPr>
        </a:p>
      </dgm:t>
    </dgm:pt>
    <dgm:pt modelId="{D978D3C5-FBE3-4C13-913E-CA79F310CAD9}" type="parTrans" cxnId="{363D2519-2476-4AD8-B157-9D2D96B2A5C8}">
      <dgm:prSet/>
      <dgm:spPr/>
      <dgm:t>
        <a:bodyPr/>
        <a:lstStyle/>
        <a:p>
          <a:endParaRPr lang="en-US"/>
        </a:p>
      </dgm:t>
    </dgm:pt>
    <dgm:pt modelId="{56907693-D905-4972-9576-3D5B82FCDB53}" type="sibTrans" cxnId="{363D2519-2476-4AD8-B157-9D2D96B2A5C8}">
      <dgm:prSet/>
      <dgm:spPr>
        <a:solidFill>
          <a:schemeClr val="accent4"/>
        </a:solidFill>
        <a:ln>
          <a:noFill/>
        </a:ln>
      </dgm:spPr>
      <dgm:t>
        <a:bodyPr/>
        <a:lstStyle/>
        <a:p>
          <a:endParaRPr lang="en-US" dirty="0"/>
        </a:p>
      </dgm:t>
    </dgm:pt>
    <dgm:pt modelId="{F3D3E9AD-B4D1-48FE-848E-19BF3B21B582}">
      <dgm:prSet/>
      <dgm:spPr/>
      <dgm:t>
        <a:bodyPr/>
        <a:lstStyle/>
        <a:p>
          <a:r>
            <a:rPr lang="en-US" b="1" dirty="0" smtClean="0">
              <a:solidFill>
                <a:schemeClr val="tx1"/>
              </a:solidFill>
            </a:rPr>
            <a:t>Submit portfolio to the Teaching Research Institute for review</a:t>
          </a:r>
          <a:endParaRPr lang="en-US" b="1" dirty="0">
            <a:solidFill>
              <a:schemeClr val="tx1"/>
            </a:solidFill>
          </a:endParaRPr>
        </a:p>
      </dgm:t>
    </dgm:pt>
    <dgm:pt modelId="{358BFE0C-EA8F-4D68-BED5-761D19AF3762}" type="parTrans" cxnId="{85933F5E-8081-436D-A294-C45CDF31156C}">
      <dgm:prSet/>
      <dgm:spPr/>
      <dgm:t>
        <a:bodyPr/>
        <a:lstStyle/>
        <a:p>
          <a:endParaRPr lang="en-US"/>
        </a:p>
      </dgm:t>
    </dgm:pt>
    <dgm:pt modelId="{4F787375-F549-4C5B-BE3E-22BC016302F7}" type="sibTrans" cxnId="{85933F5E-8081-436D-A294-C45CDF31156C}">
      <dgm:prSet/>
      <dgm:spPr/>
      <dgm:t>
        <a:bodyPr/>
        <a:lstStyle/>
        <a:p>
          <a:endParaRPr lang="en-US"/>
        </a:p>
      </dgm:t>
    </dgm:pt>
    <dgm:pt modelId="{1DB9438A-F3B4-4363-BB95-25C544F35147}" type="pres">
      <dgm:prSet presAssocID="{0B343A85-1A0C-4CE1-97C5-6EACF90C3872}" presName="outerComposite" presStyleCnt="0">
        <dgm:presLayoutVars>
          <dgm:chMax val="5"/>
          <dgm:dir/>
          <dgm:resizeHandles val="exact"/>
        </dgm:presLayoutVars>
      </dgm:prSet>
      <dgm:spPr/>
      <dgm:t>
        <a:bodyPr/>
        <a:lstStyle/>
        <a:p>
          <a:endParaRPr lang="en-US"/>
        </a:p>
      </dgm:t>
    </dgm:pt>
    <dgm:pt modelId="{FA38F95F-E0C3-4CEA-A481-05DD8A348ACD}" type="pres">
      <dgm:prSet presAssocID="{0B343A85-1A0C-4CE1-97C5-6EACF90C3872}" presName="dummyMaxCanvas" presStyleCnt="0">
        <dgm:presLayoutVars/>
      </dgm:prSet>
      <dgm:spPr/>
    </dgm:pt>
    <dgm:pt modelId="{4E40C843-54A9-46A8-ACCB-E5A4FC2E79E0}" type="pres">
      <dgm:prSet presAssocID="{0B343A85-1A0C-4CE1-97C5-6EACF90C3872}" presName="FourNodes_1" presStyleLbl="node1" presStyleIdx="0" presStyleCnt="4">
        <dgm:presLayoutVars>
          <dgm:bulletEnabled val="1"/>
        </dgm:presLayoutVars>
      </dgm:prSet>
      <dgm:spPr/>
      <dgm:t>
        <a:bodyPr/>
        <a:lstStyle/>
        <a:p>
          <a:endParaRPr lang="en-US"/>
        </a:p>
      </dgm:t>
    </dgm:pt>
    <dgm:pt modelId="{1C77C5A5-BE71-4934-A9A1-890DE82A620B}" type="pres">
      <dgm:prSet presAssocID="{0B343A85-1A0C-4CE1-97C5-6EACF90C3872}" presName="FourNodes_2" presStyleLbl="node1" presStyleIdx="1" presStyleCnt="4">
        <dgm:presLayoutVars>
          <dgm:bulletEnabled val="1"/>
        </dgm:presLayoutVars>
      </dgm:prSet>
      <dgm:spPr/>
      <dgm:t>
        <a:bodyPr/>
        <a:lstStyle/>
        <a:p>
          <a:endParaRPr lang="en-US"/>
        </a:p>
      </dgm:t>
    </dgm:pt>
    <dgm:pt modelId="{AFE1210C-A4F7-45ED-A3E9-9E748E69DD5D}" type="pres">
      <dgm:prSet presAssocID="{0B343A85-1A0C-4CE1-97C5-6EACF90C3872}" presName="FourNodes_3" presStyleLbl="node1" presStyleIdx="2" presStyleCnt="4">
        <dgm:presLayoutVars>
          <dgm:bulletEnabled val="1"/>
        </dgm:presLayoutVars>
      </dgm:prSet>
      <dgm:spPr/>
      <dgm:t>
        <a:bodyPr/>
        <a:lstStyle/>
        <a:p>
          <a:endParaRPr lang="en-US"/>
        </a:p>
      </dgm:t>
    </dgm:pt>
    <dgm:pt modelId="{948BF65E-0200-4D26-A88C-CBC610D6255E}" type="pres">
      <dgm:prSet presAssocID="{0B343A85-1A0C-4CE1-97C5-6EACF90C3872}" presName="FourNodes_4" presStyleLbl="node1" presStyleIdx="3" presStyleCnt="4">
        <dgm:presLayoutVars>
          <dgm:bulletEnabled val="1"/>
        </dgm:presLayoutVars>
      </dgm:prSet>
      <dgm:spPr/>
      <dgm:t>
        <a:bodyPr/>
        <a:lstStyle/>
        <a:p>
          <a:endParaRPr lang="en-US"/>
        </a:p>
      </dgm:t>
    </dgm:pt>
    <dgm:pt modelId="{8F1E5541-E8D7-4631-A685-AA16E8F0943E}" type="pres">
      <dgm:prSet presAssocID="{0B343A85-1A0C-4CE1-97C5-6EACF90C3872}" presName="FourConn_1-2" presStyleLbl="fgAccFollowNode1" presStyleIdx="0" presStyleCnt="3" custLinFactNeighborX="20207">
        <dgm:presLayoutVars>
          <dgm:bulletEnabled val="1"/>
        </dgm:presLayoutVars>
      </dgm:prSet>
      <dgm:spPr/>
      <dgm:t>
        <a:bodyPr/>
        <a:lstStyle/>
        <a:p>
          <a:endParaRPr lang="en-US"/>
        </a:p>
      </dgm:t>
    </dgm:pt>
    <dgm:pt modelId="{AE0BEAAC-035F-40CC-9095-DDBAEF6A5540}" type="pres">
      <dgm:prSet presAssocID="{0B343A85-1A0C-4CE1-97C5-6EACF90C3872}" presName="FourConn_2-3" presStyleLbl="fgAccFollowNode1" presStyleIdx="1" presStyleCnt="3" custLinFactNeighborX="20207">
        <dgm:presLayoutVars>
          <dgm:bulletEnabled val="1"/>
        </dgm:presLayoutVars>
      </dgm:prSet>
      <dgm:spPr/>
      <dgm:t>
        <a:bodyPr/>
        <a:lstStyle/>
        <a:p>
          <a:endParaRPr lang="en-US"/>
        </a:p>
      </dgm:t>
    </dgm:pt>
    <dgm:pt modelId="{0301CE08-F808-458E-8FB4-DFE23DF41BC0}" type="pres">
      <dgm:prSet presAssocID="{0B343A85-1A0C-4CE1-97C5-6EACF90C3872}" presName="FourConn_3-4" presStyleLbl="fgAccFollowNode1" presStyleIdx="2" presStyleCnt="3" custLinFactNeighborX="20207">
        <dgm:presLayoutVars>
          <dgm:bulletEnabled val="1"/>
        </dgm:presLayoutVars>
      </dgm:prSet>
      <dgm:spPr/>
      <dgm:t>
        <a:bodyPr/>
        <a:lstStyle/>
        <a:p>
          <a:endParaRPr lang="en-US"/>
        </a:p>
      </dgm:t>
    </dgm:pt>
    <dgm:pt modelId="{7CFE0CF3-6C43-4106-8545-5E9D31EB673C}" type="pres">
      <dgm:prSet presAssocID="{0B343A85-1A0C-4CE1-97C5-6EACF90C3872}" presName="FourNodes_1_text" presStyleLbl="node1" presStyleIdx="3" presStyleCnt="4">
        <dgm:presLayoutVars>
          <dgm:bulletEnabled val="1"/>
        </dgm:presLayoutVars>
      </dgm:prSet>
      <dgm:spPr/>
      <dgm:t>
        <a:bodyPr/>
        <a:lstStyle/>
        <a:p>
          <a:endParaRPr lang="en-US"/>
        </a:p>
      </dgm:t>
    </dgm:pt>
    <dgm:pt modelId="{1A07B602-A9CF-40E1-9B16-B7155E45ADF9}" type="pres">
      <dgm:prSet presAssocID="{0B343A85-1A0C-4CE1-97C5-6EACF90C3872}" presName="FourNodes_2_text" presStyleLbl="node1" presStyleIdx="3" presStyleCnt="4">
        <dgm:presLayoutVars>
          <dgm:bulletEnabled val="1"/>
        </dgm:presLayoutVars>
      </dgm:prSet>
      <dgm:spPr/>
      <dgm:t>
        <a:bodyPr/>
        <a:lstStyle/>
        <a:p>
          <a:endParaRPr lang="en-US"/>
        </a:p>
      </dgm:t>
    </dgm:pt>
    <dgm:pt modelId="{3DCC3EF7-719A-4893-BB49-E95560181BB4}" type="pres">
      <dgm:prSet presAssocID="{0B343A85-1A0C-4CE1-97C5-6EACF90C3872}" presName="FourNodes_3_text" presStyleLbl="node1" presStyleIdx="3" presStyleCnt="4">
        <dgm:presLayoutVars>
          <dgm:bulletEnabled val="1"/>
        </dgm:presLayoutVars>
      </dgm:prSet>
      <dgm:spPr/>
      <dgm:t>
        <a:bodyPr/>
        <a:lstStyle/>
        <a:p>
          <a:endParaRPr lang="en-US"/>
        </a:p>
      </dgm:t>
    </dgm:pt>
    <dgm:pt modelId="{78A59846-3D92-4179-8035-24D009F58587}" type="pres">
      <dgm:prSet presAssocID="{0B343A85-1A0C-4CE1-97C5-6EACF90C3872}" presName="FourNodes_4_text" presStyleLbl="node1" presStyleIdx="3" presStyleCnt="4">
        <dgm:presLayoutVars>
          <dgm:bulletEnabled val="1"/>
        </dgm:presLayoutVars>
      </dgm:prSet>
      <dgm:spPr/>
      <dgm:t>
        <a:bodyPr/>
        <a:lstStyle/>
        <a:p>
          <a:endParaRPr lang="en-US"/>
        </a:p>
      </dgm:t>
    </dgm:pt>
  </dgm:ptLst>
  <dgm:cxnLst>
    <dgm:cxn modelId="{5E6FC593-6DD9-B746-8869-A16E6C2FB6CC}" type="presOf" srcId="{7691B9B0-DF9C-46F2-8E87-74B5B9EACAE2}" destId="{7CFE0CF3-6C43-4106-8545-5E9D31EB673C}" srcOrd="1" destOrd="0" presId="urn:microsoft.com/office/officeart/2005/8/layout/vProcess5"/>
    <dgm:cxn modelId="{6E9C9F4E-3AC1-4763-BEBF-6E67C10D046A}" srcId="{0B343A85-1A0C-4CE1-97C5-6EACF90C3872}" destId="{130204CB-3564-4FCC-8533-A9D02908D75A}" srcOrd="1" destOrd="0" parTransId="{4961E77F-B10A-4EF8-8206-1D4A88CE4329}" sibTransId="{CCFF5360-4E15-4D7E-807D-9D4785E650F0}"/>
    <dgm:cxn modelId="{85933F5E-8081-436D-A294-C45CDF31156C}" srcId="{0B343A85-1A0C-4CE1-97C5-6EACF90C3872}" destId="{F3D3E9AD-B4D1-48FE-848E-19BF3B21B582}" srcOrd="3" destOrd="0" parTransId="{358BFE0C-EA8F-4D68-BED5-761D19AF3762}" sibTransId="{4F787375-F549-4C5B-BE3E-22BC016302F7}"/>
    <dgm:cxn modelId="{84E5ED33-6AB6-FD4A-AFED-7596CA1E9CF1}" type="presOf" srcId="{09222AC6-FC39-45D5-8D23-C84A344D3FAA}" destId="{8F1E5541-E8D7-4631-A685-AA16E8F0943E}" srcOrd="0" destOrd="0" presId="urn:microsoft.com/office/officeart/2005/8/layout/vProcess5"/>
    <dgm:cxn modelId="{DEFE5BC3-833B-0D44-838C-56EF7EC057A4}" type="presOf" srcId="{CCFF5360-4E15-4D7E-807D-9D4785E650F0}" destId="{AE0BEAAC-035F-40CC-9095-DDBAEF6A5540}" srcOrd="0" destOrd="0" presId="urn:microsoft.com/office/officeart/2005/8/layout/vProcess5"/>
    <dgm:cxn modelId="{55F0E3B1-30E2-E947-A8E0-E73969DB8664}" type="presOf" srcId="{130204CB-3564-4FCC-8533-A9D02908D75A}" destId="{1A07B602-A9CF-40E1-9B16-B7155E45ADF9}" srcOrd="1" destOrd="0" presId="urn:microsoft.com/office/officeart/2005/8/layout/vProcess5"/>
    <dgm:cxn modelId="{01516B32-0B4A-7940-A9C4-35388BE84A9E}" type="presOf" srcId="{F3D3E9AD-B4D1-48FE-848E-19BF3B21B582}" destId="{78A59846-3D92-4179-8035-24D009F58587}" srcOrd="1" destOrd="0" presId="urn:microsoft.com/office/officeart/2005/8/layout/vProcess5"/>
    <dgm:cxn modelId="{FE6C2FB2-6047-0E4C-AB50-EC6CD0A264B9}" type="presOf" srcId="{19D09FB1-7406-462D-BB04-06B998D9C21E}" destId="{3DCC3EF7-719A-4893-BB49-E95560181BB4}" srcOrd="1" destOrd="0" presId="urn:microsoft.com/office/officeart/2005/8/layout/vProcess5"/>
    <dgm:cxn modelId="{D61EE404-06DA-8C49-97D6-0CA5C96B00E7}" type="presOf" srcId="{130204CB-3564-4FCC-8533-A9D02908D75A}" destId="{1C77C5A5-BE71-4934-A9A1-890DE82A620B}" srcOrd="0" destOrd="0" presId="urn:microsoft.com/office/officeart/2005/8/layout/vProcess5"/>
    <dgm:cxn modelId="{4D1A82D9-8040-4E50-B533-FCC3CC719654}" srcId="{0B343A85-1A0C-4CE1-97C5-6EACF90C3872}" destId="{7691B9B0-DF9C-46F2-8E87-74B5B9EACAE2}" srcOrd="0" destOrd="0" parTransId="{DEB79AD8-D6E5-49F7-943F-FDEC2069906D}" sibTransId="{09222AC6-FC39-45D5-8D23-C84A344D3FAA}"/>
    <dgm:cxn modelId="{363D2519-2476-4AD8-B157-9D2D96B2A5C8}" srcId="{0B343A85-1A0C-4CE1-97C5-6EACF90C3872}" destId="{19D09FB1-7406-462D-BB04-06B998D9C21E}" srcOrd="2" destOrd="0" parTransId="{D978D3C5-FBE3-4C13-913E-CA79F310CAD9}" sibTransId="{56907693-D905-4972-9576-3D5B82FCDB53}"/>
    <dgm:cxn modelId="{66A420CC-B15E-9E48-84D1-3A140E6F9C57}" type="presOf" srcId="{0B343A85-1A0C-4CE1-97C5-6EACF90C3872}" destId="{1DB9438A-F3B4-4363-BB95-25C544F35147}" srcOrd="0" destOrd="0" presId="urn:microsoft.com/office/officeart/2005/8/layout/vProcess5"/>
    <dgm:cxn modelId="{08905541-DCC4-3040-BC08-5552DF9EAD5D}" type="presOf" srcId="{7691B9B0-DF9C-46F2-8E87-74B5B9EACAE2}" destId="{4E40C843-54A9-46A8-ACCB-E5A4FC2E79E0}" srcOrd="0" destOrd="0" presId="urn:microsoft.com/office/officeart/2005/8/layout/vProcess5"/>
    <dgm:cxn modelId="{C451EC7E-4082-5F42-B5BB-1B050690BD41}" type="presOf" srcId="{F3D3E9AD-B4D1-48FE-848E-19BF3B21B582}" destId="{948BF65E-0200-4D26-A88C-CBC610D6255E}" srcOrd="0" destOrd="0" presId="urn:microsoft.com/office/officeart/2005/8/layout/vProcess5"/>
    <dgm:cxn modelId="{153FE05D-3644-794D-ADC2-5373CD17EC9D}" type="presOf" srcId="{56907693-D905-4972-9576-3D5B82FCDB53}" destId="{0301CE08-F808-458E-8FB4-DFE23DF41BC0}" srcOrd="0" destOrd="0" presId="urn:microsoft.com/office/officeart/2005/8/layout/vProcess5"/>
    <dgm:cxn modelId="{BE3FB882-04D8-B842-8FD7-80D40B54D06B}" type="presOf" srcId="{19D09FB1-7406-462D-BB04-06B998D9C21E}" destId="{AFE1210C-A4F7-45ED-A3E9-9E748E69DD5D}" srcOrd="0" destOrd="0" presId="urn:microsoft.com/office/officeart/2005/8/layout/vProcess5"/>
    <dgm:cxn modelId="{F9F366E1-32FA-444B-A1CC-77B2823A8C35}" type="presParOf" srcId="{1DB9438A-F3B4-4363-BB95-25C544F35147}" destId="{FA38F95F-E0C3-4CEA-A481-05DD8A348ACD}" srcOrd="0" destOrd="0" presId="urn:microsoft.com/office/officeart/2005/8/layout/vProcess5"/>
    <dgm:cxn modelId="{DB1279A2-FEDA-444D-A748-EBAD90EDD935}" type="presParOf" srcId="{1DB9438A-F3B4-4363-BB95-25C544F35147}" destId="{4E40C843-54A9-46A8-ACCB-E5A4FC2E79E0}" srcOrd="1" destOrd="0" presId="urn:microsoft.com/office/officeart/2005/8/layout/vProcess5"/>
    <dgm:cxn modelId="{F70A25AC-45A8-2149-AB00-E306A2C6378E}" type="presParOf" srcId="{1DB9438A-F3B4-4363-BB95-25C544F35147}" destId="{1C77C5A5-BE71-4934-A9A1-890DE82A620B}" srcOrd="2" destOrd="0" presId="urn:microsoft.com/office/officeart/2005/8/layout/vProcess5"/>
    <dgm:cxn modelId="{DBBDAF0E-9579-8549-8493-63ED7FD8130F}" type="presParOf" srcId="{1DB9438A-F3B4-4363-BB95-25C544F35147}" destId="{AFE1210C-A4F7-45ED-A3E9-9E748E69DD5D}" srcOrd="3" destOrd="0" presId="urn:microsoft.com/office/officeart/2005/8/layout/vProcess5"/>
    <dgm:cxn modelId="{5F782E5A-2312-DE4B-A556-63CE877DEA5E}" type="presParOf" srcId="{1DB9438A-F3B4-4363-BB95-25C544F35147}" destId="{948BF65E-0200-4D26-A88C-CBC610D6255E}" srcOrd="4" destOrd="0" presId="urn:microsoft.com/office/officeart/2005/8/layout/vProcess5"/>
    <dgm:cxn modelId="{CA020D04-BB68-CB48-BDFB-D7E585027B37}" type="presParOf" srcId="{1DB9438A-F3B4-4363-BB95-25C544F35147}" destId="{8F1E5541-E8D7-4631-A685-AA16E8F0943E}" srcOrd="5" destOrd="0" presId="urn:microsoft.com/office/officeart/2005/8/layout/vProcess5"/>
    <dgm:cxn modelId="{9790C5D6-D2DD-1447-AF06-86C827F84E78}" type="presParOf" srcId="{1DB9438A-F3B4-4363-BB95-25C544F35147}" destId="{AE0BEAAC-035F-40CC-9095-DDBAEF6A5540}" srcOrd="6" destOrd="0" presId="urn:microsoft.com/office/officeart/2005/8/layout/vProcess5"/>
    <dgm:cxn modelId="{CF1BC514-63B0-6540-8B36-60AEE5D715E7}" type="presParOf" srcId="{1DB9438A-F3B4-4363-BB95-25C544F35147}" destId="{0301CE08-F808-458E-8FB4-DFE23DF41BC0}" srcOrd="7" destOrd="0" presId="urn:microsoft.com/office/officeart/2005/8/layout/vProcess5"/>
    <dgm:cxn modelId="{25B70718-6FFF-A644-8FD3-2C1619B23119}" type="presParOf" srcId="{1DB9438A-F3B4-4363-BB95-25C544F35147}" destId="{7CFE0CF3-6C43-4106-8545-5E9D31EB673C}" srcOrd="8" destOrd="0" presId="urn:microsoft.com/office/officeart/2005/8/layout/vProcess5"/>
    <dgm:cxn modelId="{6167BAE4-C35D-3F44-8AC9-871148ADE393}" type="presParOf" srcId="{1DB9438A-F3B4-4363-BB95-25C544F35147}" destId="{1A07B602-A9CF-40E1-9B16-B7155E45ADF9}" srcOrd="9" destOrd="0" presId="urn:microsoft.com/office/officeart/2005/8/layout/vProcess5"/>
    <dgm:cxn modelId="{2C6B2A9D-8C12-4447-BD82-78FFBE16A545}" type="presParOf" srcId="{1DB9438A-F3B4-4363-BB95-25C544F35147}" destId="{3DCC3EF7-719A-4893-BB49-E95560181BB4}" srcOrd="10" destOrd="0" presId="urn:microsoft.com/office/officeart/2005/8/layout/vProcess5"/>
    <dgm:cxn modelId="{0CC8FED8-BFB1-B34C-9FF5-C48944295AAC}" type="presParOf" srcId="{1DB9438A-F3B4-4363-BB95-25C544F35147}" destId="{78A59846-3D92-4179-8035-24D009F58587}" srcOrd="11"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At least once per year, children are provided instruction on how and when to brush teeth and have opportunities to practice tooth brushing.</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solidFill>
          <a:schemeClr val="accent1">
            <a:lumMod val="40000"/>
            <a:lumOff val="60000"/>
          </a:schemeClr>
        </a:solidFill>
        <a:ln>
          <a:solidFill>
            <a:schemeClr val="accent1">
              <a:lumMod val="40000"/>
              <a:lumOff val="60000"/>
            </a:schemeClr>
          </a:solidFill>
        </a:ln>
      </dgm:spPr>
      <dgm:t>
        <a:bodyPr anchor="ctr"/>
        <a:lstStyle/>
        <a:p>
          <a:r>
            <a:rPr lang="en-US" sz="2400" dirty="0" smtClean="0"/>
            <a:t>Support and instruction is provided during toileting.</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Children are provided instruction on preventing germ transmission.</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D0E1CAC2-EED9-DF4F-BE92-7632D49F9B3C}" type="presOf" srcId="{40AD2A2B-7EEC-4E48-A9F9-2D301F90A22F}" destId="{6E37CCFF-3A23-0642-9D00-EEF96B54ED0C}" srcOrd="0" destOrd="0"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B751CB1F-5BF1-476A-98C9-04EC9778C560}" type="presOf" srcId="{D0D01A6E-9679-7942-9CD5-8F0CD00C1FE2}" destId="{4A3026D2-0489-BC42-948D-1014A8B91B65}" srcOrd="0" destOrd="0" presId="urn:microsoft.com/office/officeart/2005/8/layout/vList6"/>
    <dgm:cxn modelId="{D49182E2-6686-6E4D-9139-630B578048F3}" type="presOf" srcId="{C8F01D3C-9142-FB44-BE51-94470A5DAB50}" destId="{57A0C2F8-366D-BA47-B066-6BEF5ADF767A}"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23BE3C48-0E3E-2C42-9DB6-E996D12D38A7}" srcId="{5EE33059-618B-544F-824E-3AD0CD43118B}" destId="{C8F01D3C-9142-FB44-BE51-94470A5DAB50}" srcOrd="0" destOrd="0" parTransId="{6B13259D-9C25-0742-9C05-1E0031ADA313}" sibTransId="{610876A3-152A-EA4F-B928-A651F6AB65F1}"/>
    <dgm:cxn modelId="{43DC83B0-4371-A144-BFC7-7907DD7B1EBE}" type="presOf" srcId="{A4271B27-25EF-EF43-8871-0F356A1B5E43}" destId="{906C1F50-CA77-634E-9691-F29D4FC9F4AC}" srcOrd="0" destOrd="0" presId="urn:microsoft.com/office/officeart/2005/8/layout/vList6"/>
    <dgm:cxn modelId="{CB93954F-7B4F-F247-AAD0-F4A5A6B66129}" type="presOf" srcId="{5EE33059-618B-544F-824E-3AD0CD43118B}" destId="{D896B76E-32EB-1140-B9DC-F57950572393}"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06B12246-5DF3-FA49-A93A-6C9E2E05F355}" type="presOf" srcId="{D715BB17-1654-6E40-A04A-C8A92CCDFBC8}" destId="{0F246E25-F403-5548-AF57-6DDA04A5A6A2}"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17725E18-EB16-B54B-8019-E2F55069261E}" type="presOf" srcId="{066A7990-AD35-3D42-A854-B39CAC6135D9}" destId="{4EAFE5B6-71B7-0B41-82EC-D08FCC16EF5A}" srcOrd="0" destOrd="0" presId="urn:microsoft.com/office/officeart/2005/8/layout/vList6"/>
    <dgm:cxn modelId="{5A17DEEE-538C-FE42-97A4-62702885D98D}" type="presParOf" srcId="{906C1F50-CA77-634E-9691-F29D4FC9F4AC}" destId="{142ABCC6-5E41-4A45-B444-6E2206D5BE05}" srcOrd="0" destOrd="0" presId="urn:microsoft.com/office/officeart/2005/8/layout/vList6"/>
    <dgm:cxn modelId="{BE474968-9F1E-4A4C-9E5C-9D3E4F6E989F}" type="presParOf" srcId="{142ABCC6-5E41-4A45-B444-6E2206D5BE05}" destId="{0F246E25-F403-5548-AF57-6DDA04A5A6A2}" srcOrd="0" destOrd="0" presId="urn:microsoft.com/office/officeart/2005/8/layout/vList6"/>
    <dgm:cxn modelId="{BC587DC9-55DA-2D42-87FA-5BED3D5B5449}" type="presParOf" srcId="{142ABCC6-5E41-4A45-B444-6E2206D5BE05}" destId="{4A3026D2-0489-BC42-948D-1014A8B91B65}" srcOrd="1" destOrd="0" presId="urn:microsoft.com/office/officeart/2005/8/layout/vList6"/>
    <dgm:cxn modelId="{472496E5-8D58-6046-9089-69B0FE51AB8C}" type="presParOf" srcId="{906C1F50-CA77-634E-9691-F29D4FC9F4AC}" destId="{A8AC7BFF-4C1C-684E-A61E-301854006E4C}" srcOrd="1" destOrd="0" presId="urn:microsoft.com/office/officeart/2005/8/layout/vList6"/>
    <dgm:cxn modelId="{2AAE9ED4-FAC2-3543-A6DF-D4C2213A8AA7}" type="presParOf" srcId="{906C1F50-CA77-634E-9691-F29D4FC9F4AC}" destId="{BEC9E9B9-33EA-314F-B9D1-359E56D852AA}" srcOrd="2" destOrd="0" presId="urn:microsoft.com/office/officeart/2005/8/layout/vList6"/>
    <dgm:cxn modelId="{395C0FE1-73DE-DB40-9EAC-217C3B39F420}" type="presParOf" srcId="{BEC9E9B9-33EA-314F-B9D1-359E56D852AA}" destId="{D896B76E-32EB-1140-B9DC-F57950572393}" srcOrd="0" destOrd="0" presId="urn:microsoft.com/office/officeart/2005/8/layout/vList6"/>
    <dgm:cxn modelId="{0B09A961-73BA-2249-927A-94AA765B88AC}" type="presParOf" srcId="{BEC9E9B9-33EA-314F-B9D1-359E56D852AA}" destId="{57A0C2F8-366D-BA47-B066-6BEF5ADF767A}" srcOrd="1" destOrd="0" presId="urn:microsoft.com/office/officeart/2005/8/layout/vList6"/>
    <dgm:cxn modelId="{F35918B0-DAEC-5A4D-8B89-A8AFBB560DA3}" type="presParOf" srcId="{906C1F50-CA77-634E-9691-F29D4FC9F4AC}" destId="{6702E53F-76E0-AD46-9052-BF399DC9ED74}" srcOrd="3" destOrd="0" presId="urn:microsoft.com/office/officeart/2005/8/layout/vList6"/>
    <dgm:cxn modelId="{3908C540-5E7E-7849-A40E-FDAD387EC559}" type="presParOf" srcId="{906C1F50-CA77-634E-9691-F29D4FC9F4AC}" destId="{2C1B8258-F120-7541-AE2F-0C266E05ED5B}" srcOrd="4" destOrd="0" presId="urn:microsoft.com/office/officeart/2005/8/layout/vList6"/>
    <dgm:cxn modelId="{B5BEDBC6-0020-0749-9DC9-8F613B616C2E}" type="presParOf" srcId="{2C1B8258-F120-7541-AE2F-0C266E05ED5B}" destId="{4EAFE5B6-71B7-0B41-82EC-D08FCC16EF5A}" srcOrd="0" destOrd="0" presId="urn:microsoft.com/office/officeart/2005/8/layout/vList6"/>
    <dgm:cxn modelId="{8AA742AF-AB40-1E48-9DD3-A99A88247DB6}"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1BF1D210-A7ED-47CD-B5E8-C32E99E3AA3A}">
      <dgm:prSet custT="1"/>
      <dgm:spPr>
        <a:solidFill>
          <a:schemeClr val="accent1">
            <a:lumMod val="40000"/>
            <a:lumOff val="60000"/>
            <a:alpha val="90000"/>
          </a:schemeClr>
        </a:solidFill>
        <a:ln>
          <a:solidFill>
            <a:schemeClr val="accent1">
              <a:lumMod val="40000"/>
              <a:lumOff val="60000"/>
            </a:schemeClr>
          </a:solidFill>
        </a:ln>
      </dgm:spPr>
      <dgm:t>
        <a:bodyPr anchor="ctr"/>
        <a:lstStyle/>
        <a:p>
          <a:r>
            <a:rPr lang="en-US" sz="2400" dirty="0" smtClean="0"/>
            <a:t>Written description or policy explaining how and when instruction is provided to children on toileting.</a:t>
          </a:r>
        </a:p>
      </dgm:t>
    </dgm:pt>
    <dgm:pt modelId="{D9F1DDFE-C3CA-4AC4-8BB9-07842FBA6AD6}" type="parTrans" cxnId="{E3BF7BB8-8D39-4ED0-B37D-8F163C203A18}">
      <dgm:prSet/>
      <dgm:spPr/>
      <dgm:t>
        <a:bodyPr/>
        <a:lstStyle/>
        <a:p>
          <a:endParaRPr lang="en-US"/>
        </a:p>
      </dgm:t>
    </dgm:pt>
    <dgm:pt modelId="{27247DDA-C4AF-4702-86BF-5F2C2D4CD66E}" type="sibTrans" cxnId="{E3BF7BB8-8D39-4ED0-B37D-8F163C203A18}">
      <dgm:prSet/>
      <dgm:spPr/>
      <dgm:t>
        <a:bodyPr/>
        <a:lstStyle/>
        <a:p>
          <a:endParaRPr lang="en-US"/>
        </a:p>
      </dgm:t>
    </dgm:pt>
    <dgm:pt modelId="{9FC0A914-0A74-424E-95EB-E2DB821DADCC}">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Written description or policy explaining how and when instruction is provided to children on germ transmission.</a:t>
          </a:r>
          <a:endParaRPr lang="en-US" sz="2400" dirty="0"/>
        </a:p>
      </dgm:t>
    </dgm:pt>
    <dgm:pt modelId="{8A92CCB9-324B-4AED-A4EB-3E87B8622AE6}" type="parTrans" cxnId="{F7BDCCE8-2B95-4606-9AEB-317490751B04}">
      <dgm:prSet/>
      <dgm:spPr/>
      <dgm:t>
        <a:bodyPr/>
        <a:lstStyle/>
        <a:p>
          <a:endParaRPr lang="en-US"/>
        </a:p>
      </dgm:t>
    </dgm:pt>
    <dgm:pt modelId="{238CFE78-5EB2-4466-B7E8-49B3285B6878}" type="sibTrans" cxnId="{F7BDCCE8-2B95-4606-9AEB-317490751B04}">
      <dgm:prSet/>
      <dgm:spPr/>
      <dgm:t>
        <a:bodyPr/>
        <a:lstStyle/>
        <a:p>
          <a:endParaRPr lang="en-US"/>
        </a:p>
      </dgm:t>
    </dgm:pt>
    <dgm:pt modelId="{B3932F5F-5CD7-4341-8F57-AD5DACA528DA}">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Written description or policy explaining how and when instruction is provided to children on tooth brushing.</a:t>
          </a:r>
          <a:endParaRPr lang="en-US" sz="2400" dirty="0"/>
        </a:p>
      </dgm:t>
    </dgm:pt>
    <dgm:pt modelId="{FDA52A91-73CE-47A1-9C40-33A5DB0BDEB9}" type="parTrans" cxnId="{97FE4801-7940-4E28-BD85-67449A5C24B4}">
      <dgm:prSet/>
      <dgm:spPr/>
      <dgm:t>
        <a:bodyPr/>
        <a:lstStyle/>
        <a:p>
          <a:endParaRPr lang="en-US"/>
        </a:p>
      </dgm:t>
    </dgm:pt>
    <dgm:pt modelId="{CD58BCEA-AE45-4010-97B5-A494AFF30B12}" type="sibTrans" cxnId="{97FE4801-7940-4E28-BD85-67449A5C24B4}">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FEDEE1DE-C534-485B-824B-6F135875A146}" type="presOf" srcId="{9FC0A914-0A74-424E-95EB-E2DB821DADCC}" destId="{57A0C2F8-366D-BA47-B066-6BEF5ADF767A}" srcOrd="0" destOrd="0" presId="urn:microsoft.com/office/officeart/2005/8/layout/vList6"/>
    <dgm:cxn modelId="{48EB7C21-5E20-4CD8-81D5-37C84BC6270D}" type="presOf" srcId="{D715BB17-1654-6E40-A04A-C8A92CCDFBC8}" destId="{0F246E25-F403-5548-AF57-6DDA04A5A6A2}" srcOrd="0" destOrd="0" presId="urn:microsoft.com/office/officeart/2005/8/layout/vList6"/>
    <dgm:cxn modelId="{97FE4801-7940-4E28-BD85-67449A5C24B4}" srcId="{066A7990-AD35-3D42-A854-B39CAC6135D9}" destId="{B3932F5F-5CD7-4341-8F57-AD5DACA528DA}" srcOrd="0" destOrd="0" parTransId="{FDA52A91-73CE-47A1-9C40-33A5DB0BDEB9}" sibTransId="{CD58BCEA-AE45-4010-97B5-A494AFF30B12}"/>
    <dgm:cxn modelId="{1F8F62D1-F9AB-4226-B86E-2651159897BD}" type="presOf" srcId="{A4271B27-25EF-EF43-8871-0F356A1B5E43}" destId="{906C1F50-CA77-634E-9691-F29D4FC9F4AC}" srcOrd="0" destOrd="0" presId="urn:microsoft.com/office/officeart/2005/8/layout/vList6"/>
    <dgm:cxn modelId="{3EFC4FAD-09AA-4A98-B9A0-7950196FE4E2}" type="presOf" srcId="{B3932F5F-5CD7-4341-8F57-AD5DACA528DA}" destId="{6E37CCFF-3A23-0642-9D00-EEF96B54ED0C}" srcOrd="0" destOrd="0" presId="urn:microsoft.com/office/officeart/2005/8/layout/vList6"/>
    <dgm:cxn modelId="{E3BF7BB8-8D39-4ED0-B37D-8F163C203A18}" srcId="{D715BB17-1654-6E40-A04A-C8A92CCDFBC8}" destId="{1BF1D210-A7ED-47CD-B5E8-C32E99E3AA3A}" srcOrd="0" destOrd="0" parTransId="{D9F1DDFE-C3CA-4AC4-8BB9-07842FBA6AD6}" sibTransId="{27247DDA-C4AF-4702-86BF-5F2C2D4CD66E}"/>
    <dgm:cxn modelId="{A7D96EE8-AC6D-8942-9440-AF683E368D41}" srcId="{A4271B27-25EF-EF43-8871-0F356A1B5E43}" destId="{066A7990-AD35-3D42-A854-B39CAC6135D9}" srcOrd="2" destOrd="0" parTransId="{ACE52219-4B00-1D4E-8D12-04D3D10D5162}" sibTransId="{49055C0E-90F6-4B4A-8124-A1EE246ECB76}"/>
    <dgm:cxn modelId="{F7BDCCE8-2B95-4606-9AEB-317490751B04}" srcId="{5EE33059-618B-544F-824E-3AD0CD43118B}" destId="{9FC0A914-0A74-424E-95EB-E2DB821DADCC}" srcOrd="0" destOrd="0" parTransId="{8A92CCB9-324B-4AED-A4EB-3E87B8622AE6}" sibTransId="{238CFE78-5EB2-4466-B7E8-49B3285B6878}"/>
    <dgm:cxn modelId="{64E8DAD1-B98A-4F4E-9056-6B31E0B79293}" type="presOf" srcId="{5EE33059-618B-544F-824E-3AD0CD43118B}" destId="{D896B76E-32EB-1140-B9DC-F57950572393}"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837AB6C4-2C13-4F0B-92EC-62F14F5B4DC6}" type="presOf" srcId="{1BF1D210-A7ED-47CD-B5E8-C32E99E3AA3A}" destId="{4A3026D2-0489-BC42-948D-1014A8B91B65}" srcOrd="0" destOrd="0" presId="urn:microsoft.com/office/officeart/2005/8/layout/vList6"/>
    <dgm:cxn modelId="{B7171ED1-8B07-415E-9E29-83EB01297A4E}" type="presOf" srcId="{066A7990-AD35-3D42-A854-B39CAC6135D9}" destId="{4EAFE5B6-71B7-0B41-82EC-D08FCC16EF5A}" srcOrd="0" destOrd="0" presId="urn:microsoft.com/office/officeart/2005/8/layout/vList6"/>
    <dgm:cxn modelId="{FD5E3CA2-81C6-4638-B334-402DC096803F}" type="presParOf" srcId="{906C1F50-CA77-634E-9691-F29D4FC9F4AC}" destId="{142ABCC6-5E41-4A45-B444-6E2206D5BE05}" srcOrd="0" destOrd="0" presId="urn:microsoft.com/office/officeart/2005/8/layout/vList6"/>
    <dgm:cxn modelId="{BAE07A73-CA31-461F-AE40-CFE1FE1F2178}" type="presParOf" srcId="{142ABCC6-5E41-4A45-B444-6E2206D5BE05}" destId="{0F246E25-F403-5548-AF57-6DDA04A5A6A2}" srcOrd="0" destOrd="0" presId="urn:microsoft.com/office/officeart/2005/8/layout/vList6"/>
    <dgm:cxn modelId="{DDA36135-8AAB-4272-8BBE-E4661F417FA1}" type="presParOf" srcId="{142ABCC6-5E41-4A45-B444-6E2206D5BE05}" destId="{4A3026D2-0489-BC42-948D-1014A8B91B65}" srcOrd="1" destOrd="0" presId="urn:microsoft.com/office/officeart/2005/8/layout/vList6"/>
    <dgm:cxn modelId="{5091D42D-43A6-4407-A3C1-9FE301E5677F}" type="presParOf" srcId="{906C1F50-CA77-634E-9691-F29D4FC9F4AC}" destId="{A8AC7BFF-4C1C-684E-A61E-301854006E4C}" srcOrd="1" destOrd="0" presId="urn:microsoft.com/office/officeart/2005/8/layout/vList6"/>
    <dgm:cxn modelId="{5578031A-0132-4EAA-80C1-9D71280A71C6}" type="presParOf" srcId="{906C1F50-CA77-634E-9691-F29D4FC9F4AC}" destId="{BEC9E9B9-33EA-314F-B9D1-359E56D852AA}" srcOrd="2" destOrd="0" presId="urn:microsoft.com/office/officeart/2005/8/layout/vList6"/>
    <dgm:cxn modelId="{89BD4539-99A7-482C-92F4-4349E5163012}" type="presParOf" srcId="{BEC9E9B9-33EA-314F-B9D1-359E56D852AA}" destId="{D896B76E-32EB-1140-B9DC-F57950572393}" srcOrd="0" destOrd="0" presId="urn:microsoft.com/office/officeart/2005/8/layout/vList6"/>
    <dgm:cxn modelId="{6E5177FD-6002-47E7-BEF4-091B72B60032}" type="presParOf" srcId="{BEC9E9B9-33EA-314F-B9D1-359E56D852AA}" destId="{57A0C2F8-366D-BA47-B066-6BEF5ADF767A}" srcOrd="1" destOrd="0" presId="urn:microsoft.com/office/officeart/2005/8/layout/vList6"/>
    <dgm:cxn modelId="{3682EF23-0C6D-4E4B-AA87-B675023718B9}" type="presParOf" srcId="{906C1F50-CA77-634E-9691-F29D4FC9F4AC}" destId="{6702E53F-76E0-AD46-9052-BF399DC9ED74}" srcOrd="3" destOrd="0" presId="urn:microsoft.com/office/officeart/2005/8/layout/vList6"/>
    <dgm:cxn modelId="{8B786DD9-F7AE-4647-A8F2-82750230BF8D}" type="presParOf" srcId="{906C1F50-CA77-634E-9691-F29D4FC9F4AC}" destId="{2C1B8258-F120-7541-AE2F-0C266E05ED5B}" srcOrd="4" destOrd="0" presId="urn:microsoft.com/office/officeart/2005/8/layout/vList6"/>
    <dgm:cxn modelId="{345CB11A-85A6-4C34-82B5-0184F195EDA0}" type="presParOf" srcId="{2C1B8258-F120-7541-AE2F-0C266E05ED5B}" destId="{4EAFE5B6-71B7-0B41-82EC-D08FCC16EF5A}" srcOrd="0" destOrd="0" presId="urn:microsoft.com/office/officeart/2005/8/layout/vList6"/>
    <dgm:cxn modelId="{64CFA933-5631-4B37-9384-55C8B8DF047F}"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None</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solidFill>
          <a:schemeClr val="accent1">
            <a:lumMod val="40000"/>
            <a:lumOff val="60000"/>
          </a:schemeClr>
        </a:solidFill>
        <a:ln>
          <a:solidFill>
            <a:schemeClr val="accent1">
              <a:lumMod val="40000"/>
              <a:lumOff val="60000"/>
            </a:schemeClr>
          </a:solidFill>
        </a:ln>
      </dgm:spPr>
      <dgm:t>
        <a:bodyPr anchor="ctr"/>
        <a:lstStyle/>
        <a:p>
          <a:r>
            <a:rPr lang="en-US" sz="2400" dirty="0" smtClean="0"/>
            <a:t>The program has a set of safety rules for children that is posted in a visible place.</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Use both formal instruction and naturally occurring opportunities to teach safety rules and expectations.</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66A8D684-4951-45DF-A4A7-A308146BC95C}" type="presOf" srcId="{066A7990-AD35-3D42-A854-B39CAC6135D9}" destId="{4EAFE5B6-71B7-0B41-82EC-D08FCC16EF5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D7D71B64-F81A-41A6-A3E7-DF2EDE3331FB}" type="presOf" srcId="{D0D01A6E-9679-7942-9CD5-8F0CD00C1FE2}" destId="{4A3026D2-0489-BC42-948D-1014A8B91B65}"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D2924820-B439-42E4-BCAD-05ED62E1CDC1}" type="presOf" srcId="{40AD2A2B-7EEC-4E48-A9F9-2D301F90A22F}" destId="{6E37CCFF-3A23-0642-9D00-EEF96B54ED0C}" srcOrd="0" destOrd="0" presId="urn:microsoft.com/office/officeart/2005/8/layout/vList6"/>
    <dgm:cxn modelId="{0F1B97DF-2637-44D9-866C-A0FF52E5C317}"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67640DD1-F04C-4DB7-93AB-E2224B7546DF}" type="presOf" srcId="{5EE33059-618B-544F-824E-3AD0CD43118B}" destId="{D896B76E-32EB-1140-B9DC-F57950572393}"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0BF09AE6-8773-49F9-9609-1BD739A32DF6}" type="presOf" srcId="{D715BB17-1654-6E40-A04A-C8A92CCDFBC8}" destId="{0F246E25-F403-5548-AF57-6DDA04A5A6A2}" srcOrd="0" destOrd="0" presId="urn:microsoft.com/office/officeart/2005/8/layout/vList6"/>
    <dgm:cxn modelId="{D9B1F6B5-A587-4B14-8425-2C88407966B7}" type="presOf" srcId="{C8F01D3C-9142-FB44-BE51-94470A5DAB50}" destId="{57A0C2F8-366D-BA47-B066-6BEF5ADF767A}" srcOrd="0" destOrd="0" presId="urn:microsoft.com/office/officeart/2005/8/layout/vList6"/>
    <dgm:cxn modelId="{1C12A7BF-9627-4FE4-8DE5-EE1C33A5529E}" type="presParOf" srcId="{906C1F50-CA77-634E-9691-F29D4FC9F4AC}" destId="{142ABCC6-5E41-4A45-B444-6E2206D5BE05}" srcOrd="0" destOrd="0" presId="urn:microsoft.com/office/officeart/2005/8/layout/vList6"/>
    <dgm:cxn modelId="{89D6AB00-8A81-42B9-AA3D-CC34A59B65FE}" type="presParOf" srcId="{142ABCC6-5E41-4A45-B444-6E2206D5BE05}" destId="{0F246E25-F403-5548-AF57-6DDA04A5A6A2}" srcOrd="0" destOrd="0" presId="urn:microsoft.com/office/officeart/2005/8/layout/vList6"/>
    <dgm:cxn modelId="{4A81B9BE-941F-4F38-A293-48B317A67D3E}" type="presParOf" srcId="{142ABCC6-5E41-4A45-B444-6E2206D5BE05}" destId="{4A3026D2-0489-BC42-948D-1014A8B91B65}" srcOrd="1" destOrd="0" presId="urn:microsoft.com/office/officeart/2005/8/layout/vList6"/>
    <dgm:cxn modelId="{5F4F247B-E120-426E-B22D-A64EDC77E7E5}" type="presParOf" srcId="{906C1F50-CA77-634E-9691-F29D4FC9F4AC}" destId="{A8AC7BFF-4C1C-684E-A61E-301854006E4C}" srcOrd="1" destOrd="0" presId="urn:microsoft.com/office/officeart/2005/8/layout/vList6"/>
    <dgm:cxn modelId="{C114733E-14C2-43D3-B2BE-0EDA17927FBF}" type="presParOf" srcId="{906C1F50-CA77-634E-9691-F29D4FC9F4AC}" destId="{BEC9E9B9-33EA-314F-B9D1-359E56D852AA}" srcOrd="2" destOrd="0" presId="urn:microsoft.com/office/officeart/2005/8/layout/vList6"/>
    <dgm:cxn modelId="{203B68C8-49F5-496B-AD6E-4B2DA50ECCAF}" type="presParOf" srcId="{BEC9E9B9-33EA-314F-B9D1-359E56D852AA}" destId="{D896B76E-32EB-1140-B9DC-F57950572393}" srcOrd="0" destOrd="0" presId="urn:microsoft.com/office/officeart/2005/8/layout/vList6"/>
    <dgm:cxn modelId="{7FE92B2D-DC70-49F0-B72D-542E347E4D1F}" type="presParOf" srcId="{BEC9E9B9-33EA-314F-B9D1-359E56D852AA}" destId="{57A0C2F8-366D-BA47-B066-6BEF5ADF767A}" srcOrd="1" destOrd="0" presId="urn:microsoft.com/office/officeart/2005/8/layout/vList6"/>
    <dgm:cxn modelId="{59CCEA1C-98B0-49F7-952C-48F29E01C532}" type="presParOf" srcId="{906C1F50-CA77-634E-9691-F29D4FC9F4AC}" destId="{6702E53F-76E0-AD46-9052-BF399DC9ED74}" srcOrd="3" destOrd="0" presId="urn:microsoft.com/office/officeart/2005/8/layout/vList6"/>
    <dgm:cxn modelId="{97C0B228-D2AF-420D-92D8-7856A18A9509}" type="presParOf" srcId="{906C1F50-CA77-634E-9691-F29D4FC9F4AC}" destId="{2C1B8258-F120-7541-AE2F-0C266E05ED5B}" srcOrd="4" destOrd="0" presId="urn:microsoft.com/office/officeart/2005/8/layout/vList6"/>
    <dgm:cxn modelId="{D91328E1-706F-436A-9D7B-B34E52FE9ECA}" type="presParOf" srcId="{2C1B8258-F120-7541-AE2F-0C266E05ED5B}" destId="{4EAFE5B6-71B7-0B41-82EC-D08FCC16EF5A}" srcOrd="0" destOrd="0" presId="urn:microsoft.com/office/officeart/2005/8/layout/vList6"/>
    <dgm:cxn modelId="{620EFB98-812F-48C9-BD80-42FA634B68F7}"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None</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9FC0A914-0A74-424E-95EB-E2DB821DADCC}">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Written description. </a:t>
          </a:r>
          <a:endParaRPr lang="en-US" sz="2400" dirty="0"/>
        </a:p>
      </dgm:t>
    </dgm:pt>
    <dgm:pt modelId="{8A92CCB9-324B-4AED-A4EB-3E87B8622AE6}" type="parTrans" cxnId="{F7BDCCE8-2B95-4606-9AEB-317490751B04}">
      <dgm:prSet/>
      <dgm:spPr/>
      <dgm:t>
        <a:bodyPr/>
        <a:lstStyle/>
        <a:p>
          <a:endParaRPr lang="en-US"/>
        </a:p>
      </dgm:t>
    </dgm:pt>
    <dgm:pt modelId="{238CFE78-5EB2-4466-B7E8-49B3285B6878}" type="sibTrans" cxnId="{F7BDCCE8-2B95-4606-9AEB-317490751B04}">
      <dgm:prSet/>
      <dgm:spPr/>
      <dgm:t>
        <a:bodyPr/>
        <a:lstStyle/>
        <a:p>
          <a:endParaRPr lang="en-US"/>
        </a:p>
      </dgm:t>
    </dgm:pt>
    <dgm:pt modelId="{A6FB6072-E956-4D6A-8769-AF637139106F}">
      <dgm:prSet custT="1"/>
      <dgm:spPr>
        <a:solidFill>
          <a:schemeClr val="accent1">
            <a:lumMod val="40000"/>
            <a:lumOff val="60000"/>
            <a:alpha val="90000"/>
          </a:schemeClr>
        </a:solidFill>
        <a:ln>
          <a:solidFill>
            <a:schemeClr val="accent1">
              <a:lumMod val="40000"/>
              <a:lumOff val="60000"/>
            </a:schemeClr>
          </a:solidFill>
        </a:ln>
      </dgm:spPr>
      <dgm:t>
        <a:bodyPr anchor="ctr"/>
        <a:lstStyle/>
        <a:p>
          <a:r>
            <a:rPr lang="en-US" sz="2400" dirty="0" smtClean="0"/>
            <a:t>Copy of the program’s child safety rules, captioned photograph of program’s child safety rules posted in the program.</a:t>
          </a:r>
        </a:p>
      </dgm:t>
    </dgm:pt>
    <dgm:pt modelId="{288CAEAA-14E8-45A4-B92F-FC2B127CA881}" type="parTrans" cxnId="{4DEA3D03-B765-4B1F-8B40-02864D73C726}">
      <dgm:prSet/>
      <dgm:spPr/>
      <dgm:t>
        <a:bodyPr/>
        <a:lstStyle/>
        <a:p>
          <a:endParaRPr lang="en-US"/>
        </a:p>
      </dgm:t>
    </dgm:pt>
    <dgm:pt modelId="{41FE2BD4-519F-4E09-ABB4-D1835B128D56}" type="sibTrans" cxnId="{4DEA3D03-B765-4B1F-8B40-02864D73C726}">
      <dgm:prSet/>
      <dgm:spPr/>
      <dgm:t>
        <a:bodyPr/>
        <a:lstStyle/>
        <a:p>
          <a:endParaRPr lang="en-US"/>
        </a:p>
      </dgm:t>
    </dgm:pt>
    <dgm:pt modelId="{93A305EA-023B-4FEA-8AA2-45C219F77C73}">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Written example of an incidence of naturally occurring instruction on safety rules and expectations.</a:t>
          </a:r>
          <a:endParaRPr lang="en-US" sz="2400" dirty="0"/>
        </a:p>
      </dgm:t>
    </dgm:pt>
    <dgm:pt modelId="{4A43DF4E-7093-4C52-8421-73DED8A5719B}" type="parTrans" cxnId="{E4D39DFB-B326-4EDF-AFE4-DDA9AF778172}">
      <dgm:prSet/>
      <dgm:spPr/>
      <dgm:t>
        <a:bodyPr/>
        <a:lstStyle/>
        <a:p>
          <a:endParaRPr lang="en-US"/>
        </a:p>
      </dgm:t>
    </dgm:pt>
    <dgm:pt modelId="{DB9D7E8D-4B6D-4C33-8E3A-B5679F018349}" type="sibTrans" cxnId="{E4D39DFB-B326-4EDF-AFE4-DDA9AF778172}">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t>
        <a:bodyPr/>
        <a:lstStyle/>
        <a:p>
          <a:endParaRPr lang="en-US"/>
        </a:p>
      </dgm:t>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t>
        <a:bodyPr/>
        <a:lstStyle/>
        <a:p>
          <a:endParaRPr lang="en-US"/>
        </a:p>
      </dgm:t>
    </dgm:pt>
    <dgm:pt modelId="{BEC9E9B9-33EA-314F-B9D1-359E56D852AA}" type="pres">
      <dgm:prSet presAssocID="{5EE33059-618B-544F-824E-3AD0CD43118B}" presName="linNode" presStyleCnt="0"/>
      <dgm:spPr/>
      <dgm:t>
        <a:bodyPr/>
        <a:lstStyle/>
        <a:p>
          <a:endParaRPr lang="en-US"/>
        </a:p>
      </dgm:t>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t>
        <a:bodyPr/>
        <a:lstStyle/>
        <a:p>
          <a:endParaRPr lang="en-US"/>
        </a:p>
      </dgm:t>
    </dgm:pt>
    <dgm:pt modelId="{2C1B8258-F120-7541-AE2F-0C266E05ED5B}" type="pres">
      <dgm:prSet presAssocID="{066A7990-AD35-3D42-A854-B39CAC6135D9}" presName="linNode" presStyleCnt="0"/>
      <dgm:spPr/>
      <dgm:t>
        <a:bodyPr/>
        <a:lstStyle/>
        <a:p>
          <a:endParaRPr lang="en-US"/>
        </a:p>
      </dgm:t>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E4D39DFB-B326-4EDF-AFE4-DDA9AF778172}" srcId="{5EE33059-618B-544F-824E-3AD0CD43118B}" destId="{93A305EA-023B-4FEA-8AA2-45C219F77C73}" srcOrd="1" destOrd="0" parTransId="{4A43DF4E-7093-4C52-8421-73DED8A5719B}" sibTransId="{DB9D7E8D-4B6D-4C33-8E3A-B5679F018349}"/>
    <dgm:cxn modelId="{6647AA18-4128-49E4-8B5A-784E37763154}" type="presOf" srcId="{A6FB6072-E956-4D6A-8769-AF637139106F}" destId="{4A3026D2-0489-BC42-948D-1014A8B91B65}" srcOrd="0" destOrd="0" presId="urn:microsoft.com/office/officeart/2005/8/layout/vList6"/>
    <dgm:cxn modelId="{02B81606-2B0D-44F6-92C1-4C8949C60401}" type="presOf" srcId="{9FC0A914-0A74-424E-95EB-E2DB821DADCC}" destId="{57A0C2F8-366D-BA47-B066-6BEF5ADF767A}" srcOrd="0" destOrd="0" presId="urn:microsoft.com/office/officeart/2005/8/layout/vList6"/>
    <dgm:cxn modelId="{B8C02DF7-8C31-4078-9979-713A1684E5FB}" type="presOf" srcId="{40AD2A2B-7EEC-4E48-A9F9-2D301F90A22F}" destId="{6E37CCFF-3A23-0642-9D00-EEF96B54ED0C}" srcOrd="0" destOrd="0" presId="urn:microsoft.com/office/officeart/2005/8/layout/vList6"/>
    <dgm:cxn modelId="{FE0D5B5E-4FA7-4EF3-8DE4-F12E7D62AA82}" type="presOf" srcId="{93A305EA-023B-4FEA-8AA2-45C219F77C73}" destId="{57A0C2F8-366D-BA47-B066-6BEF5ADF767A}" srcOrd="0" destOrd="1" presId="urn:microsoft.com/office/officeart/2005/8/layout/vList6"/>
    <dgm:cxn modelId="{DEF75A3D-2EFA-4716-918B-5519AAB821CB}" type="presOf" srcId="{066A7990-AD35-3D42-A854-B39CAC6135D9}" destId="{4EAFE5B6-71B7-0B41-82EC-D08FCC16EF5A}"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580EC4B0-4371-43B9-BE38-F0BA2E7A1FFF}"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4DEA3D03-B765-4B1F-8B40-02864D73C726}" srcId="{D715BB17-1654-6E40-A04A-C8A92CCDFBC8}" destId="{A6FB6072-E956-4D6A-8769-AF637139106F}" srcOrd="0" destOrd="0" parTransId="{288CAEAA-14E8-45A4-B92F-FC2B127CA881}" sibTransId="{41FE2BD4-519F-4E09-ABB4-D1835B128D56}"/>
    <dgm:cxn modelId="{F7BDCCE8-2B95-4606-9AEB-317490751B04}" srcId="{5EE33059-618B-544F-824E-3AD0CD43118B}" destId="{9FC0A914-0A74-424E-95EB-E2DB821DADCC}" srcOrd="0" destOrd="0" parTransId="{8A92CCB9-324B-4AED-A4EB-3E87B8622AE6}" sibTransId="{238CFE78-5EB2-4466-B7E8-49B3285B6878}"/>
    <dgm:cxn modelId="{7590CB12-7542-45DD-A9DA-7E327BD54850}" type="presOf" srcId="{D715BB17-1654-6E40-A04A-C8A92CCDFBC8}" destId="{0F246E25-F403-5548-AF57-6DDA04A5A6A2}"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625E38C5-19A5-4AA7-A795-B7E67C75528C}" type="presOf" srcId="{5EE33059-618B-544F-824E-3AD0CD43118B}" destId="{D896B76E-32EB-1140-B9DC-F57950572393}" srcOrd="0" destOrd="0" presId="urn:microsoft.com/office/officeart/2005/8/layout/vList6"/>
    <dgm:cxn modelId="{45113A24-BC3A-49EC-A5DA-97488A5D4688}" type="presParOf" srcId="{906C1F50-CA77-634E-9691-F29D4FC9F4AC}" destId="{142ABCC6-5E41-4A45-B444-6E2206D5BE05}" srcOrd="0" destOrd="0" presId="urn:microsoft.com/office/officeart/2005/8/layout/vList6"/>
    <dgm:cxn modelId="{44A2B5BD-F263-4775-B80A-7AD9133D012A}" type="presParOf" srcId="{142ABCC6-5E41-4A45-B444-6E2206D5BE05}" destId="{0F246E25-F403-5548-AF57-6DDA04A5A6A2}" srcOrd="0" destOrd="0" presId="urn:microsoft.com/office/officeart/2005/8/layout/vList6"/>
    <dgm:cxn modelId="{546259B0-4C79-4182-A93E-EF5CC62992D9}" type="presParOf" srcId="{142ABCC6-5E41-4A45-B444-6E2206D5BE05}" destId="{4A3026D2-0489-BC42-948D-1014A8B91B65}" srcOrd="1" destOrd="0" presId="urn:microsoft.com/office/officeart/2005/8/layout/vList6"/>
    <dgm:cxn modelId="{6C79BDFA-345B-459A-928C-44EC3E77B88B}" type="presParOf" srcId="{906C1F50-CA77-634E-9691-F29D4FC9F4AC}" destId="{A8AC7BFF-4C1C-684E-A61E-301854006E4C}" srcOrd="1" destOrd="0" presId="urn:microsoft.com/office/officeart/2005/8/layout/vList6"/>
    <dgm:cxn modelId="{24390E12-6365-4426-AD99-EE0007ACE8FC}" type="presParOf" srcId="{906C1F50-CA77-634E-9691-F29D4FC9F4AC}" destId="{BEC9E9B9-33EA-314F-B9D1-359E56D852AA}" srcOrd="2" destOrd="0" presId="urn:microsoft.com/office/officeart/2005/8/layout/vList6"/>
    <dgm:cxn modelId="{0650726C-6D78-44DA-B88A-6DEA950CC8BD}" type="presParOf" srcId="{BEC9E9B9-33EA-314F-B9D1-359E56D852AA}" destId="{D896B76E-32EB-1140-B9DC-F57950572393}" srcOrd="0" destOrd="0" presId="urn:microsoft.com/office/officeart/2005/8/layout/vList6"/>
    <dgm:cxn modelId="{F274DA03-BC15-4D75-BAE1-77EE8EA3A273}" type="presParOf" srcId="{BEC9E9B9-33EA-314F-B9D1-359E56D852AA}" destId="{57A0C2F8-366D-BA47-B066-6BEF5ADF767A}" srcOrd="1" destOrd="0" presId="urn:microsoft.com/office/officeart/2005/8/layout/vList6"/>
    <dgm:cxn modelId="{A064FF39-B5AA-42C3-A641-EE07CA214695}" type="presParOf" srcId="{906C1F50-CA77-634E-9691-F29D4FC9F4AC}" destId="{6702E53F-76E0-AD46-9052-BF399DC9ED74}" srcOrd="3" destOrd="0" presId="urn:microsoft.com/office/officeart/2005/8/layout/vList6"/>
    <dgm:cxn modelId="{B2ACD569-3CD5-4443-8095-AB0AFEE91918}" type="presParOf" srcId="{906C1F50-CA77-634E-9691-F29D4FC9F4AC}" destId="{2C1B8258-F120-7541-AE2F-0C266E05ED5B}" srcOrd="4" destOrd="0" presId="urn:microsoft.com/office/officeart/2005/8/layout/vList6"/>
    <dgm:cxn modelId="{FB69EDC3-1E30-4856-88A7-AE4BDB3FC790}" type="presParOf" srcId="{2C1B8258-F120-7541-AE2F-0C266E05ED5B}" destId="{4EAFE5B6-71B7-0B41-82EC-D08FCC16EF5A}" srcOrd="0" destOrd="0" presId="urn:microsoft.com/office/officeart/2005/8/layout/vList6"/>
    <dgm:cxn modelId="{1E36E6B1-F23B-4662-A769-E369F4AD77DF}"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D0D01A6E-9679-7942-9CD5-8F0CD00C1FE2}">
      <dgm:prSet phldrT="[Text]" custT="1"/>
      <dgm:spPr>
        <a:solidFill>
          <a:schemeClr val="accent1">
            <a:lumMod val="40000"/>
            <a:lumOff val="60000"/>
          </a:schemeClr>
        </a:solidFill>
        <a:ln>
          <a:solidFill>
            <a:schemeClr val="accent1">
              <a:lumMod val="40000"/>
              <a:lumOff val="60000"/>
            </a:schemeClr>
          </a:solidFill>
        </a:ln>
      </dgm:spPr>
      <dgm:t>
        <a:bodyPr anchor="ctr"/>
        <a:lstStyle/>
        <a:p>
          <a:r>
            <a:rPr lang="en-US" sz="2400" dirty="0" smtClean="0"/>
            <a:t>Healthy eating habits are supported and encouraged.</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717A3AD-D74A-40DA-BA08-D4E547DFC650}">
      <dgm:prSe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a:t>Program personnel encourage healthy eating habits during </a:t>
          </a:r>
          <a:r>
            <a:rPr lang="en-US" sz="2400" dirty="0" smtClean="0"/>
            <a:t>mealtime. </a:t>
          </a:r>
          <a:endParaRPr lang="en-US" sz="2400" dirty="0"/>
        </a:p>
      </dgm:t>
    </dgm:pt>
    <dgm:pt modelId="{77E19E0E-9517-431D-8815-A26A93737A15}" type="parTrans" cxnId="{BF75C4BE-5989-44E9-AC2B-87DD4DAF20D1}">
      <dgm:prSet/>
      <dgm:spPr/>
      <dgm:t>
        <a:bodyPr/>
        <a:lstStyle/>
        <a:p>
          <a:endParaRPr lang="en-US"/>
        </a:p>
      </dgm:t>
    </dgm:pt>
    <dgm:pt modelId="{3E35F514-B7E4-4A24-B9CE-30B4A1C2928E}" type="sibTrans" cxnId="{BF75C4BE-5989-44E9-AC2B-87DD4DAF20D1}">
      <dgm:prSet/>
      <dgm:spPr/>
      <dgm:t>
        <a:bodyPr/>
        <a:lstStyle/>
        <a:p>
          <a:endParaRPr lang="en-US"/>
        </a:p>
      </dgm:t>
    </dgm:pt>
    <dgm:pt modelId="{64CD9FCE-F3D0-43DA-82D4-E9186BF628C3}">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a:t>Program personnel provide instruction about healthy </a:t>
          </a:r>
          <a:r>
            <a:rPr lang="en-US" sz="2400" dirty="0" smtClean="0"/>
            <a:t>nutrition.</a:t>
          </a:r>
          <a:endParaRPr lang="en-US" sz="2400" dirty="0"/>
        </a:p>
      </dgm:t>
    </dgm:pt>
    <dgm:pt modelId="{07E0B334-7A66-4B4E-A364-88409B79A27F}" type="parTrans" cxnId="{0400364C-DB04-437C-9C1A-2C70EAB0589D}">
      <dgm:prSet/>
      <dgm:spPr/>
      <dgm:t>
        <a:bodyPr/>
        <a:lstStyle/>
        <a:p>
          <a:endParaRPr lang="en-US"/>
        </a:p>
      </dgm:t>
    </dgm:pt>
    <dgm:pt modelId="{FD891190-4B07-4016-817B-3451B7D75B99}" type="sibTrans" cxnId="{0400364C-DB04-437C-9C1A-2C70EAB0589D}">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0400364C-DB04-437C-9C1A-2C70EAB0589D}" srcId="{066A7990-AD35-3D42-A854-B39CAC6135D9}" destId="{64CD9FCE-F3D0-43DA-82D4-E9186BF628C3}" srcOrd="0" destOrd="0" parTransId="{07E0B334-7A66-4B4E-A364-88409B79A27F}" sibTransId="{FD891190-4B07-4016-817B-3451B7D75B99}"/>
    <dgm:cxn modelId="{FD2F9016-F37F-9443-A693-BECAEF3F9E0C}" srcId="{D715BB17-1654-6E40-A04A-C8A92CCDFBC8}" destId="{D0D01A6E-9679-7942-9CD5-8F0CD00C1FE2}" srcOrd="0" destOrd="0" parTransId="{DAEF57AF-B160-9E48-8569-7046408EF812}" sibTransId="{7205EAD3-F987-044D-BA3A-9F243CBCF926}"/>
    <dgm:cxn modelId="{1FA66372-1BE9-4977-B4F4-1918168257BD}" type="presOf" srcId="{C717A3AD-D74A-40DA-BA08-D4E547DFC650}" destId="{57A0C2F8-366D-BA47-B066-6BEF5ADF767A}" srcOrd="0" destOrd="0" presId="urn:microsoft.com/office/officeart/2005/8/layout/vList6"/>
    <dgm:cxn modelId="{5AC855EC-5DCE-4244-99C6-FC83695B64B3}" type="presOf" srcId="{066A7990-AD35-3D42-A854-B39CAC6135D9}" destId="{4EAFE5B6-71B7-0B41-82EC-D08FCC16EF5A}"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08B30CC4-DF98-4359-A1EF-8D848749C182}" type="presOf" srcId="{5EE33059-618B-544F-824E-3AD0CD43118B}" destId="{D896B76E-32EB-1140-B9DC-F57950572393}" srcOrd="0" destOrd="0" presId="urn:microsoft.com/office/officeart/2005/8/layout/vList6"/>
    <dgm:cxn modelId="{6AC85990-D2BB-4545-958A-9A12274B8A4D}" type="presOf" srcId="{D715BB17-1654-6E40-A04A-C8A92CCDFBC8}" destId="{0F246E25-F403-5548-AF57-6DDA04A5A6A2}" srcOrd="0" destOrd="0" presId="urn:microsoft.com/office/officeart/2005/8/layout/vList6"/>
    <dgm:cxn modelId="{AA3C6942-C223-4D38-9C48-0C83B9CDD870}" type="presOf" srcId="{D0D01A6E-9679-7942-9CD5-8F0CD00C1FE2}" destId="{4A3026D2-0489-BC42-948D-1014A8B91B65}" srcOrd="0" destOrd="0" presId="urn:microsoft.com/office/officeart/2005/8/layout/vList6"/>
    <dgm:cxn modelId="{BF98DD49-34A6-452E-BB11-89B3FD872305}"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5EF32C25-EA06-4A54-B2DC-EB6CA27FA936}" type="presOf" srcId="{64CD9FCE-F3D0-43DA-82D4-E9186BF628C3}" destId="{6E37CCFF-3A23-0642-9D00-EEF96B54ED0C}" srcOrd="0" destOrd="0" presId="urn:microsoft.com/office/officeart/2005/8/layout/vList6"/>
    <dgm:cxn modelId="{BF75C4BE-5989-44E9-AC2B-87DD4DAF20D1}" srcId="{5EE33059-618B-544F-824E-3AD0CD43118B}" destId="{C717A3AD-D74A-40DA-BA08-D4E547DFC650}" srcOrd="0" destOrd="0" parTransId="{77E19E0E-9517-431D-8815-A26A93737A15}" sibTransId="{3E35F514-B7E4-4A24-B9CE-30B4A1C2928E}"/>
    <dgm:cxn modelId="{903F2DBC-374D-4C7D-A0DA-7531CC7750A7}" type="presParOf" srcId="{906C1F50-CA77-634E-9691-F29D4FC9F4AC}" destId="{142ABCC6-5E41-4A45-B444-6E2206D5BE05}" srcOrd="0" destOrd="0" presId="urn:microsoft.com/office/officeart/2005/8/layout/vList6"/>
    <dgm:cxn modelId="{D23B2B20-548E-4EF1-87A0-7F1578E248D0}" type="presParOf" srcId="{142ABCC6-5E41-4A45-B444-6E2206D5BE05}" destId="{0F246E25-F403-5548-AF57-6DDA04A5A6A2}" srcOrd="0" destOrd="0" presId="urn:microsoft.com/office/officeart/2005/8/layout/vList6"/>
    <dgm:cxn modelId="{552B570A-7835-47AA-86B5-7FD1115C1353}" type="presParOf" srcId="{142ABCC6-5E41-4A45-B444-6E2206D5BE05}" destId="{4A3026D2-0489-BC42-948D-1014A8B91B65}" srcOrd="1" destOrd="0" presId="urn:microsoft.com/office/officeart/2005/8/layout/vList6"/>
    <dgm:cxn modelId="{4F6F39FB-BA5A-46F2-8AB9-7864F785BBCB}" type="presParOf" srcId="{906C1F50-CA77-634E-9691-F29D4FC9F4AC}" destId="{A8AC7BFF-4C1C-684E-A61E-301854006E4C}" srcOrd="1" destOrd="0" presId="urn:microsoft.com/office/officeart/2005/8/layout/vList6"/>
    <dgm:cxn modelId="{76EEA066-71C4-42E9-9DE2-13ADBA0F9D5B}" type="presParOf" srcId="{906C1F50-CA77-634E-9691-F29D4FC9F4AC}" destId="{BEC9E9B9-33EA-314F-B9D1-359E56D852AA}" srcOrd="2" destOrd="0" presId="urn:microsoft.com/office/officeart/2005/8/layout/vList6"/>
    <dgm:cxn modelId="{08129CA4-62BE-4E4C-8B87-E3D29E506D93}" type="presParOf" srcId="{BEC9E9B9-33EA-314F-B9D1-359E56D852AA}" destId="{D896B76E-32EB-1140-B9DC-F57950572393}" srcOrd="0" destOrd="0" presId="urn:microsoft.com/office/officeart/2005/8/layout/vList6"/>
    <dgm:cxn modelId="{78188187-F7AE-4C04-8315-3FA47AE416EE}" type="presParOf" srcId="{BEC9E9B9-33EA-314F-B9D1-359E56D852AA}" destId="{57A0C2F8-366D-BA47-B066-6BEF5ADF767A}" srcOrd="1" destOrd="0" presId="urn:microsoft.com/office/officeart/2005/8/layout/vList6"/>
    <dgm:cxn modelId="{CA711107-8F72-4139-9A7B-329FA7504F37}" type="presParOf" srcId="{906C1F50-CA77-634E-9691-F29D4FC9F4AC}" destId="{6702E53F-76E0-AD46-9052-BF399DC9ED74}" srcOrd="3" destOrd="0" presId="urn:microsoft.com/office/officeart/2005/8/layout/vList6"/>
    <dgm:cxn modelId="{7163EF28-C5BD-44C1-8C88-F2BF93B3115D}" type="presParOf" srcId="{906C1F50-CA77-634E-9691-F29D4FC9F4AC}" destId="{2C1B8258-F120-7541-AE2F-0C266E05ED5B}" srcOrd="4" destOrd="0" presId="urn:microsoft.com/office/officeart/2005/8/layout/vList6"/>
    <dgm:cxn modelId="{A3562041-50E9-4A64-A46B-EE42F23FBD5E}" type="presParOf" srcId="{2C1B8258-F120-7541-AE2F-0C266E05ED5B}" destId="{4EAFE5B6-71B7-0B41-82EC-D08FCC16EF5A}" srcOrd="0" destOrd="0" presId="urn:microsoft.com/office/officeart/2005/8/layout/vList6"/>
    <dgm:cxn modelId="{E4059A4E-6848-4DA6-98CE-53482DF082EE}"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95C69937-3198-4A27-B2CA-E15ABB3D35D4}">
      <dgm:prSet custT="1"/>
      <dgm:spPr>
        <a:solidFill>
          <a:schemeClr val="accent1">
            <a:lumMod val="40000"/>
            <a:lumOff val="60000"/>
            <a:alpha val="90000"/>
          </a:schemeClr>
        </a:solidFill>
        <a:ln>
          <a:solidFill>
            <a:schemeClr val="accent1">
              <a:lumMod val="40000"/>
              <a:lumOff val="60000"/>
            </a:schemeClr>
          </a:solidFill>
        </a:ln>
      </dgm:spPr>
      <dgm:t>
        <a:bodyPr anchor="ctr"/>
        <a:lstStyle/>
        <a:p>
          <a:r>
            <a:rPr lang="en-US" sz="2400" dirty="0" smtClean="0"/>
            <a:t>Program policy for meals and snacks that demonstrates the criteria.</a:t>
          </a:r>
          <a:endParaRPr lang="en-US" sz="2400" dirty="0"/>
        </a:p>
      </dgm:t>
    </dgm:pt>
    <dgm:pt modelId="{152682DC-9E7A-4CAA-BE12-D03A51EF6627}" type="parTrans" cxnId="{B7DF3C6D-4BB6-4CF1-A796-E151BC31590A}">
      <dgm:prSet/>
      <dgm:spPr/>
    </dgm:pt>
    <dgm:pt modelId="{76D7C20C-85C9-4868-B144-149726B52CFE}" type="sibTrans" cxnId="{B7DF3C6D-4BB6-4CF1-A796-E151BC31590A}">
      <dgm:prSet/>
      <dgm:spPr/>
    </dgm:pt>
    <dgm:pt modelId="{31A5292D-7FC5-4A53-9F31-BF4C6EEA3F0F}">
      <dgm:prSe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Program policy for meals and snacks that demonstrates the criteria.</a:t>
          </a:r>
          <a:endParaRPr lang="en-US" sz="2400" dirty="0"/>
        </a:p>
      </dgm:t>
    </dgm:pt>
    <dgm:pt modelId="{01A85A55-58D8-4100-AF58-9797C33698D4}" type="parTrans" cxnId="{53159CA1-F5C8-491C-A879-1D871EFD5B1A}">
      <dgm:prSet/>
      <dgm:spPr/>
    </dgm:pt>
    <dgm:pt modelId="{591C9A5D-5180-44CE-9584-7D38D121D234}" type="sibTrans" cxnId="{53159CA1-F5C8-491C-A879-1D871EFD5B1A}">
      <dgm:prSet/>
      <dgm:spPr/>
    </dgm:pt>
    <dgm:pt modelId="{7CCDA224-5A97-4E3F-89BA-0D23DD07527C}">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Written description of how and when instruction is provided on nutrition that demonstrates the criteria.</a:t>
          </a:r>
          <a:endParaRPr lang="en-US" sz="2400" dirty="0"/>
        </a:p>
      </dgm:t>
    </dgm:pt>
    <dgm:pt modelId="{9A27FA08-3ACD-4F67-9110-44800F5B2C52}" type="parTrans" cxnId="{C1FCC146-4BAF-44F4-AE11-C7D6E9382CE6}">
      <dgm:prSet/>
      <dgm:spPr/>
    </dgm:pt>
    <dgm:pt modelId="{DFD5AB95-969F-42A3-A4B4-7EE9FF7CF018}" type="sibTrans" cxnId="{C1FCC146-4BAF-44F4-AE11-C7D6E9382CE6}">
      <dgm:prSet/>
      <dgm:spPr/>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17347A64-65AF-4F3D-8132-A2D89ADB9CAA}" type="presOf" srcId="{D715BB17-1654-6E40-A04A-C8A92CCDFBC8}" destId="{0F246E25-F403-5548-AF57-6DDA04A5A6A2}" srcOrd="0" destOrd="0" presId="urn:microsoft.com/office/officeart/2005/8/layout/vList6"/>
    <dgm:cxn modelId="{6E922902-E166-48B3-8A5F-7C7E018294D8}" type="presOf" srcId="{A4271B27-25EF-EF43-8871-0F356A1B5E43}" destId="{906C1F50-CA77-634E-9691-F29D4FC9F4AC}" srcOrd="0" destOrd="0"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53159CA1-F5C8-491C-A879-1D871EFD5B1A}" srcId="{5EE33059-618B-544F-824E-3AD0CD43118B}" destId="{31A5292D-7FC5-4A53-9F31-BF4C6EEA3F0F}" srcOrd="0" destOrd="0" parTransId="{01A85A55-58D8-4100-AF58-9797C33698D4}" sibTransId="{591C9A5D-5180-44CE-9584-7D38D121D234}"/>
    <dgm:cxn modelId="{B7DF3C6D-4BB6-4CF1-A796-E151BC31590A}" srcId="{D715BB17-1654-6E40-A04A-C8A92CCDFBC8}" destId="{95C69937-3198-4A27-B2CA-E15ABB3D35D4}" srcOrd="0" destOrd="0" parTransId="{152682DC-9E7A-4CAA-BE12-D03A51EF6627}" sibTransId="{76D7C20C-85C9-4868-B144-149726B52CFE}"/>
    <dgm:cxn modelId="{FFE243E5-946E-427D-B101-6C88C5FD8BA6}" type="presOf" srcId="{95C69937-3198-4A27-B2CA-E15ABB3D35D4}" destId="{4A3026D2-0489-BC42-948D-1014A8B91B65}"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630327AE-5B7D-4249-9A4E-1E0609BE1461}" type="presOf" srcId="{7CCDA224-5A97-4E3F-89BA-0D23DD07527C}" destId="{6E37CCFF-3A23-0642-9D00-EEF96B54ED0C}" srcOrd="0" destOrd="0" presId="urn:microsoft.com/office/officeart/2005/8/layout/vList6"/>
    <dgm:cxn modelId="{C1FCC146-4BAF-44F4-AE11-C7D6E9382CE6}" srcId="{066A7990-AD35-3D42-A854-B39CAC6135D9}" destId="{7CCDA224-5A97-4E3F-89BA-0D23DD07527C}" srcOrd="0" destOrd="0" parTransId="{9A27FA08-3ACD-4F67-9110-44800F5B2C52}" sibTransId="{DFD5AB95-969F-42A3-A4B4-7EE9FF7CF018}"/>
    <dgm:cxn modelId="{784C4BB4-9B34-46D3-9F6C-290369209A68}" type="presOf" srcId="{31A5292D-7FC5-4A53-9F31-BF4C6EEA3F0F}" destId="{57A0C2F8-366D-BA47-B066-6BEF5ADF767A}" srcOrd="0" destOrd="0" presId="urn:microsoft.com/office/officeart/2005/8/layout/vList6"/>
    <dgm:cxn modelId="{B5335BE9-2168-40F6-A2C2-30D6163BAC10}" type="presOf" srcId="{066A7990-AD35-3D42-A854-B39CAC6135D9}" destId="{4EAFE5B6-71B7-0B41-82EC-D08FCC16EF5A}"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A1BDAC83-D287-4F7C-83B9-502C4C4C5AA4}" type="presOf" srcId="{5EE33059-618B-544F-824E-3AD0CD43118B}" destId="{D896B76E-32EB-1140-B9DC-F57950572393}" srcOrd="0" destOrd="0" presId="urn:microsoft.com/office/officeart/2005/8/layout/vList6"/>
    <dgm:cxn modelId="{1CA14D9B-8EF9-44B5-A87A-F2731ED7EAF2}" type="presParOf" srcId="{906C1F50-CA77-634E-9691-F29D4FC9F4AC}" destId="{142ABCC6-5E41-4A45-B444-6E2206D5BE05}" srcOrd="0" destOrd="0" presId="urn:microsoft.com/office/officeart/2005/8/layout/vList6"/>
    <dgm:cxn modelId="{E7A8A673-20F5-4CE9-B7EE-9D25C562F1ED}" type="presParOf" srcId="{142ABCC6-5E41-4A45-B444-6E2206D5BE05}" destId="{0F246E25-F403-5548-AF57-6DDA04A5A6A2}" srcOrd="0" destOrd="0" presId="urn:microsoft.com/office/officeart/2005/8/layout/vList6"/>
    <dgm:cxn modelId="{B76E8D11-8DF0-4F53-964F-1638B48E6B9A}" type="presParOf" srcId="{142ABCC6-5E41-4A45-B444-6E2206D5BE05}" destId="{4A3026D2-0489-BC42-948D-1014A8B91B65}" srcOrd="1" destOrd="0" presId="urn:microsoft.com/office/officeart/2005/8/layout/vList6"/>
    <dgm:cxn modelId="{25A41AEC-C720-4477-8D11-C8D70F5E9C4F}" type="presParOf" srcId="{906C1F50-CA77-634E-9691-F29D4FC9F4AC}" destId="{A8AC7BFF-4C1C-684E-A61E-301854006E4C}" srcOrd="1" destOrd="0" presId="urn:microsoft.com/office/officeart/2005/8/layout/vList6"/>
    <dgm:cxn modelId="{23B1EF69-23D8-447C-B9FF-A80573935B09}" type="presParOf" srcId="{906C1F50-CA77-634E-9691-F29D4FC9F4AC}" destId="{BEC9E9B9-33EA-314F-B9D1-359E56D852AA}" srcOrd="2" destOrd="0" presId="urn:microsoft.com/office/officeart/2005/8/layout/vList6"/>
    <dgm:cxn modelId="{EB761C29-BCB4-406A-9268-87B4D2AFB927}" type="presParOf" srcId="{BEC9E9B9-33EA-314F-B9D1-359E56D852AA}" destId="{D896B76E-32EB-1140-B9DC-F57950572393}" srcOrd="0" destOrd="0" presId="urn:microsoft.com/office/officeart/2005/8/layout/vList6"/>
    <dgm:cxn modelId="{2F5D81CC-9017-4A4B-B5D2-F5853F86DDF7}" type="presParOf" srcId="{BEC9E9B9-33EA-314F-B9D1-359E56D852AA}" destId="{57A0C2F8-366D-BA47-B066-6BEF5ADF767A}" srcOrd="1" destOrd="0" presId="urn:microsoft.com/office/officeart/2005/8/layout/vList6"/>
    <dgm:cxn modelId="{9696693B-8052-4141-BDBA-A7D539C940AB}" type="presParOf" srcId="{906C1F50-CA77-634E-9691-F29D4FC9F4AC}" destId="{6702E53F-76E0-AD46-9052-BF399DC9ED74}" srcOrd="3" destOrd="0" presId="urn:microsoft.com/office/officeart/2005/8/layout/vList6"/>
    <dgm:cxn modelId="{AFF4A3AA-146E-4ED7-9A0B-CF8FC082C79E}" type="presParOf" srcId="{906C1F50-CA77-634E-9691-F29D4FC9F4AC}" destId="{2C1B8258-F120-7541-AE2F-0C266E05ED5B}" srcOrd="4" destOrd="0" presId="urn:microsoft.com/office/officeart/2005/8/layout/vList6"/>
    <dgm:cxn modelId="{E2408515-1417-4306-963F-66F4239EABDF}" type="presParOf" srcId="{2C1B8258-F120-7541-AE2F-0C266E05ED5B}" destId="{4EAFE5B6-71B7-0B41-82EC-D08FCC16EF5A}" srcOrd="0" destOrd="0" presId="urn:microsoft.com/office/officeart/2005/8/layout/vList6"/>
    <dgm:cxn modelId="{18AAD8D8-DDB5-4320-9BFD-68B33234697C}"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None</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solidFill>
          <a:schemeClr val="accent1">
            <a:lumMod val="40000"/>
            <a:lumOff val="60000"/>
          </a:schemeClr>
        </a:solidFill>
        <a:ln>
          <a:noFill/>
        </a:ln>
      </dgm:spPr>
      <dgm:t>
        <a:bodyPr anchor="ctr"/>
        <a:lstStyle/>
        <a:p>
          <a:r>
            <a:rPr lang="en-US" sz="2400" dirty="0" smtClean="0"/>
            <a:t>Program personnel use natural opportunities to increase physical activity and plan daily moderate to vigorous physical activity.</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Program personnel provide instruction on the importance of physical activity.</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2144ABF6-DD75-41FD-B0A8-1AEE1DB79B19}" type="presOf" srcId="{D715BB17-1654-6E40-A04A-C8A92CCDFBC8}" destId="{0F246E25-F403-5548-AF57-6DDA04A5A6A2}"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583B1C0C-7D39-4ADC-BB9E-FC73B509EE8C}" type="presOf" srcId="{C8F01D3C-9142-FB44-BE51-94470A5DAB50}" destId="{57A0C2F8-366D-BA47-B066-6BEF5ADF767A}" srcOrd="0" destOrd="0" presId="urn:microsoft.com/office/officeart/2005/8/layout/vList6"/>
    <dgm:cxn modelId="{D24C0316-2529-41B3-B77D-D5B02676C16B}" type="presOf" srcId="{A4271B27-25EF-EF43-8871-0F356A1B5E43}" destId="{906C1F50-CA77-634E-9691-F29D4FC9F4AC}" srcOrd="0" destOrd="0" presId="urn:microsoft.com/office/officeart/2005/8/layout/vList6"/>
    <dgm:cxn modelId="{B094AB87-8653-415A-AE68-DEA0EF660688}" type="presOf" srcId="{5EE33059-618B-544F-824E-3AD0CD43118B}" destId="{D896B76E-32EB-1140-B9DC-F57950572393}" srcOrd="0" destOrd="0" presId="urn:microsoft.com/office/officeart/2005/8/layout/vList6"/>
    <dgm:cxn modelId="{A839766F-01A6-4223-B2AF-885FB40FBA62}" type="presOf" srcId="{D0D01A6E-9679-7942-9CD5-8F0CD00C1FE2}" destId="{4A3026D2-0489-BC42-948D-1014A8B91B65}"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AD4A0C31-720E-4392-8E14-5D032856F507}" type="presOf" srcId="{066A7990-AD35-3D42-A854-B39CAC6135D9}" destId="{4EAFE5B6-71B7-0B41-82EC-D08FCC16EF5A}"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C3D82A46-19E7-4D85-9DCD-0E3D5AE6A64E}" type="presOf" srcId="{40AD2A2B-7EEC-4E48-A9F9-2D301F90A22F}" destId="{6E37CCFF-3A23-0642-9D00-EEF96B54ED0C}" srcOrd="0" destOrd="0" presId="urn:microsoft.com/office/officeart/2005/8/layout/vList6"/>
    <dgm:cxn modelId="{F6FE3864-DCED-4E22-A218-0533387A0940}" type="presParOf" srcId="{906C1F50-CA77-634E-9691-F29D4FC9F4AC}" destId="{142ABCC6-5E41-4A45-B444-6E2206D5BE05}" srcOrd="0" destOrd="0" presId="urn:microsoft.com/office/officeart/2005/8/layout/vList6"/>
    <dgm:cxn modelId="{44DDF9D6-8BBE-42E0-9E76-79EC0DA8C888}" type="presParOf" srcId="{142ABCC6-5E41-4A45-B444-6E2206D5BE05}" destId="{0F246E25-F403-5548-AF57-6DDA04A5A6A2}" srcOrd="0" destOrd="0" presId="urn:microsoft.com/office/officeart/2005/8/layout/vList6"/>
    <dgm:cxn modelId="{138509EB-5481-420F-91C1-2673653C10E2}" type="presParOf" srcId="{142ABCC6-5E41-4A45-B444-6E2206D5BE05}" destId="{4A3026D2-0489-BC42-948D-1014A8B91B65}" srcOrd="1" destOrd="0" presId="urn:microsoft.com/office/officeart/2005/8/layout/vList6"/>
    <dgm:cxn modelId="{2E88D54B-6906-4D02-A91C-3F5349A74CDF}" type="presParOf" srcId="{906C1F50-CA77-634E-9691-F29D4FC9F4AC}" destId="{A8AC7BFF-4C1C-684E-A61E-301854006E4C}" srcOrd="1" destOrd="0" presId="urn:microsoft.com/office/officeart/2005/8/layout/vList6"/>
    <dgm:cxn modelId="{A19C1906-776A-46F5-867C-44A5D0347A3F}" type="presParOf" srcId="{906C1F50-CA77-634E-9691-F29D4FC9F4AC}" destId="{BEC9E9B9-33EA-314F-B9D1-359E56D852AA}" srcOrd="2" destOrd="0" presId="urn:microsoft.com/office/officeart/2005/8/layout/vList6"/>
    <dgm:cxn modelId="{5035F65E-D34C-4220-B1A7-533BE0CC1396}" type="presParOf" srcId="{BEC9E9B9-33EA-314F-B9D1-359E56D852AA}" destId="{D896B76E-32EB-1140-B9DC-F57950572393}" srcOrd="0" destOrd="0" presId="urn:microsoft.com/office/officeart/2005/8/layout/vList6"/>
    <dgm:cxn modelId="{F3A95A8B-869F-4B9B-BCA6-77F54BA7C7FE}" type="presParOf" srcId="{BEC9E9B9-33EA-314F-B9D1-359E56D852AA}" destId="{57A0C2F8-366D-BA47-B066-6BEF5ADF767A}" srcOrd="1" destOrd="0" presId="urn:microsoft.com/office/officeart/2005/8/layout/vList6"/>
    <dgm:cxn modelId="{AEAFD7D8-357F-46ED-9C84-5B64A2DD1890}" type="presParOf" srcId="{906C1F50-CA77-634E-9691-F29D4FC9F4AC}" destId="{6702E53F-76E0-AD46-9052-BF399DC9ED74}" srcOrd="3" destOrd="0" presId="urn:microsoft.com/office/officeart/2005/8/layout/vList6"/>
    <dgm:cxn modelId="{9370AE03-C9E4-4CD5-8BB4-8C23D72C27C9}" type="presParOf" srcId="{906C1F50-CA77-634E-9691-F29D4FC9F4AC}" destId="{2C1B8258-F120-7541-AE2F-0C266E05ED5B}" srcOrd="4" destOrd="0" presId="urn:microsoft.com/office/officeart/2005/8/layout/vList6"/>
    <dgm:cxn modelId="{69945F40-292C-4525-8844-633C3F6055AD}" type="presParOf" srcId="{2C1B8258-F120-7541-AE2F-0C266E05ED5B}" destId="{4EAFE5B6-71B7-0B41-82EC-D08FCC16EF5A}" srcOrd="0" destOrd="0" presId="urn:microsoft.com/office/officeart/2005/8/layout/vList6"/>
    <dgm:cxn modelId="{EE9554E0-A948-469C-A17A-0B4F2DD1C5F7}"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None</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087FA5F0-760F-4D55-BFDD-21B066B964F9}">
      <dgm:prSet phldrT="[Text]" custT="1"/>
      <dgm:spPr>
        <a:solidFill>
          <a:schemeClr val="accent1">
            <a:lumMod val="40000"/>
            <a:lumOff val="60000"/>
          </a:schemeClr>
        </a:solidFill>
        <a:ln>
          <a:noFill/>
        </a:ln>
      </dgm:spPr>
      <dgm:t>
        <a:bodyPr anchor="ctr"/>
        <a:lstStyle/>
        <a:p>
          <a:r>
            <a:rPr lang="en-US" sz="2400" dirty="0" smtClean="0"/>
            <a:t>Written description of how and when program personnel use natural opportunities to encourage activity.</a:t>
          </a:r>
          <a:endParaRPr lang="en-US" sz="2400" dirty="0"/>
        </a:p>
      </dgm:t>
    </dgm:pt>
    <dgm:pt modelId="{D3199E53-FC40-4D8C-A2D7-4FEB4E6877E6}" type="parTrans" cxnId="{7C211486-30E7-42C7-8534-296E1C623D42}">
      <dgm:prSet/>
      <dgm:spPr/>
      <dgm:t>
        <a:bodyPr/>
        <a:lstStyle/>
        <a:p>
          <a:endParaRPr lang="en-US"/>
        </a:p>
      </dgm:t>
    </dgm:pt>
    <dgm:pt modelId="{D656D1F6-F709-4E96-ABF1-4D2FF1045D38}" type="sibTrans" cxnId="{7C211486-30E7-42C7-8534-296E1C623D42}">
      <dgm:prSet/>
      <dgm:spPr/>
      <dgm:t>
        <a:bodyPr/>
        <a:lstStyle/>
        <a:p>
          <a:endParaRPr lang="en-US"/>
        </a:p>
      </dgm:t>
    </dgm:pt>
    <dgm:pt modelId="{467F6F31-C267-449C-8E87-9343181C764C}">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Written description of instruction provided to children on the importance of physical activity.</a:t>
          </a:r>
          <a:endParaRPr lang="en-US" sz="2400" dirty="0"/>
        </a:p>
      </dgm:t>
    </dgm:pt>
    <dgm:pt modelId="{3C22F5BA-3651-4E13-B767-A2236C766893}" type="parTrans" cxnId="{4E0808E0-412D-454D-B2EB-1D7645FCE44C}">
      <dgm:prSet/>
      <dgm:spPr/>
      <dgm:t>
        <a:bodyPr/>
        <a:lstStyle/>
        <a:p>
          <a:endParaRPr lang="en-US"/>
        </a:p>
      </dgm:t>
    </dgm:pt>
    <dgm:pt modelId="{6BE3A09E-576D-4F70-9FDD-7D4D6DDF26F3}" type="sibTrans" cxnId="{4E0808E0-412D-454D-B2EB-1D7645FCE44C}">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3C4288B9-FD31-4C0A-B67B-8C347C19FADB}" type="presOf" srcId="{5EE33059-618B-544F-824E-3AD0CD43118B}" destId="{D896B76E-32EB-1140-B9DC-F57950572393}" srcOrd="0" destOrd="0" presId="urn:microsoft.com/office/officeart/2005/8/layout/vList6"/>
    <dgm:cxn modelId="{BEB8797B-32D8-4DBD-BB83-93ED9C0E7BB3}" type="presOf" srcId="{087FA5F0-760F-4D55-BFDD-21B066B964F9}" destId="{4A3026D2-0489-BC42-948D-1014A8B91B65}" srcOrd="0" destOrd="0" presId="urn:microsoft.com/office/officeart/2005/8/layout/vList6"/>
    <dgm:cxn modelId="{B812A4E3-60B4-4C75-A196-B71E3D0237EA}" type="presOf" srcId="{D715BB17-1654-6E40-A04A-C8A92CCDFBC8}" destId="{0F246E25-F403-5548-AF57-6DDA04A5A6A2}"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4E0808E0-412D-454D-B2EB-1D7645FCE44C}" srcId="{5EE33059-618B-544F-824E-3AD0CD43118B}" destId="{467F6F31-C267-449C-8E87-9343181C764C}" srcOrd="0" destOrd="0" parTransId="{3C22F5BA-3651-4E13-B767-A2236C766893}" sibTransId="{6BE3A09E-576D-4F70-9FDD-7D4D6DDF26F3}"/>
    <dgm:cxn modelId="{B6C183BF-A3EC-4BC8-BB85-BA47F1F40959}" type="presOf" srcId="{066A7990-AD35-3D42-A854-B39CAC6135D9}" destId="{4EAFE5B6-71B7-0B41-82EC-D08FCC16EF5A}" srcOrd="0" destOrd="0" presId="urn:microsoft.com/office/officeart/2005/8/layout/vList6"/>
    <dgm:cxn modelId="{FA6BDD68-4993-43B3-93A9-9B766C940773}" type="presOf" srcId="{40AD2A2B-7EEC-4E48-A9F9-2D301F90A22F}" destId="{6E37CCFF-3A23-0642-9D00-EEF96B54ED0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2DFA811E-F191-4907-916D-C919948B9E30}" type="presOf" srcId="{467F6F31-C267-449C-8E87-9343181C764C}" destId="{57A0C2F8-366D-BA47-B066-6BEF5ADF767A}" srcOrd="0" destOrd="0" presId="urn:microsoft.com/office/officeart/2005/8/layout/vList6"/>
    <dgm:cxn modelId="{9449682C-8775-4EF4-9BA7-3F9F2DE2DC7A}" type="presOf" srcId="{A4271B27-25EF-EF43-8871-0F356A1B5E43}" destId="{906C1F50-CA77-634E-9691-F29D4FC9F4AC}"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7C211486-30E7-42C7-8534-296E1C623D42}" srcId="{D715BB17-1654-6E40-A04A-C8A92CCDFBC8}" destId="{087FA5F0-760F-4D55-BFDD-21B066B964F9}" srcOrd="0" destOrd="0" parTransId="{D3199E53-FC40-4D8C-A2D7-4FEB4E6877E6}" sibTransId="{D656D1F6-F709-4E96-ABF1-4D2FF1045D38}"/>
    <dgm:cxn modelId="{75318290-B03E-479E-8283-D5D97C2DE76D}" type="presParOf" srcId="{906C1F50-CA77-634E-9691-F29D4FC9F4AC}" destId="{142ABCC6-5E41-4A45-B444-6E2206D5BE05}" srcOrd="0" destOrd="0" presId="urn:microsoft.com/office/officeart/2005/8/layout/vList6"/>
    <dgm:cxn modelId="{C1C720E2-CD9B-4EAD-834A-C20162EF1FB7}" type="presParOf" srcId="{142ABCC6-5E41-4A45-B444-6E2206D5BE05}" destId="{0F246E25-F403-5548-AF57-6DDA04A5A6A2}" srcOrd="0" destOrd="0" presId="urn:microsoft.com/office/officeart/2005/8/layout/vList6"/>
    <dgm:cxn modelId="{7EA572BC-6DC1-404F-9380-AECB1C48AF43}" type="presParOf" srcId="{142ABCC6-5E41-4A45-B444-6E2206D5BE05}" destId="{4A3026D2-0489-BC42-948D-1014A8B91B65}" srcOrd="1" destOrd="0" presId="urn:microsoft.com/office/officeart/2005/8/layout/vList6"/>
    <dgm:cxn modelId="{1EB65AA2-50B7-4F02-B5B0-B4BD5543734D}" type="presParOf" srcId="{906C1F50-CA77-634E-9691-F29D4FC9F4AC}" destId="{A8AC7BFF-4C1C-684E-A61E-301854006E4C}" srcOrd="1" destOrd="0" presId="urn:microsoft.com/office/officeart/2005/8/layout/vList6"/>
    <dgm:cxn modelId="{1CFD7A30-5D8F-4EAE-94EB-F5C7343BA574}" type="presParOf" srcId="{906C1F50-CA77-634E-9691-F29D4FC9F4AC}" destId="{BEC9E9B9-33EA-314F-B9D1-359E56D852AA}" srcOrd="2" destOrd="0" presId="urn:microsoft.com/office/officeart/2005/8/layout/vList6"/>
    <dgm:cxn modelId="{7545B14F-9F43-4493-8EDF-1BF2EB33D0F1}" type="presParOf" srcId="{BEC9E9B9-33EA-314F-B9D1-359E56D852AA}" destId="{D896B76E-32EB-1140-B9DC-F57950572393}" srcOrd="0" destOrd="0" presId="urn:microsoft.com/office/officeart/2005/8/layout/vList6"/>
    <dgm:cxn modelId="{D883FA77-96D1-487E-82AE-794C966404FD}" type="presParOf" srcId="{BEC9E9B9-33EA-314F-B9D1-359E56D852AA}" destId="{57A0C2F8-366D-BA47-B066-6BEF5ADF767A}" srcOrd="1" destOrd="0" presId="urn:microsoft.com/office/officeart/2005/8/layout/vList6"/>
    <dgm:cxn modelId="{EE6D52A8-FF47-4929-B195-19CE379CAB39}" type="presParOf" srcId="{906C1F50-CA77-634E-9691-F29D4FC9F4AC}" destId="{6702E53F-76E0-AD46-9052-BF399DC9ED74}" srcOrd="3" destOrd="0" presId="urn:microsoft.com/office/officeart/2005/8/layout/vList6"/>
    <dgm:cxn modelId="{39E829D5-14FB-4B5E-A729-AE7C622964E3}" type="presParOf" srcId="{906C1F50-CA77-634E-9691-F29D4FC9F4AC}" destId="{2C1B8258-F120-7541-AE2F-0C266E05ED5B}" srcOrd="4" destOrd="0" presId="urn:microsoft.com/office/officeart/2005/8/layout/vList6"/>
    <dgm:cxn modelId="{CF7943F6-0822-4E70-9309-072F820DEDCD}" type="presParOf" srcId="{2C1B8258-F120-7541-AE2F-0C266E05ED5B}" destId="{4EAFE5B6-71B7-0B41-82EC-D08FCC16EF5A}" srcOrd="0" destOrd="0" presId="urn:microsoft.com/office/officeart/2005/8/layout/vList6"/>
    <dgm:cxn modelId="{53B568A5-89A0-46BB-9991-19518B6E0306}"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None</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200" dirty="0" smtClean="0"/>
            <a:t>The program’s policy indicates willingness to include children with special health needs and to make the necessary exceptions and accommodations.</a:t>
          </a:r>
          <a:endParaRPr lang="en-US" sz="22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200" dirty="0" smtClean="0"/>
            <a:t>Program personnel consult and collaborate with health care and related service professionals to meet children’s special health care needs, as applicable.</a:t>
          </a:r>
          <a:endParaRPr lang="en-US" sz="22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433AD591-BC59-4CF9-8F5B-6424460DEC5C}" type="presOf" srcId="{5EE33059-618B-544F-824E-3AD0CD43118B}" destId="{D896B76E-32EB-1140-B9DC-F57950572393}" srcOrd="0" destOrd="0" presId="urn:microsoft.com/office/officeart/2005/8/layout/vList6"/>
    <dgm:cxn modelId="{287A0AE7-9CAD-4596-8C2E-A2BFFE513717}" type="presOf" srcId="{066A7990-AD35-3D42-A854-B39CAC6135D9}" destId="{4EAFE5B6-71B7-0B41-82EC-D08FCC16EF5A}" srcOrd="0" destOrd="0" presId="urn:microsoft.com/office/officeart/2005/8/layout/vList6"/>
    <dgm:cxn modelId="{42BD4612-3699-4A18-9431-9DF9F5921962}" type="presOf" srcId="{40AD2A2B-7EEC-4E48-A9F9-2D301F90A22F}" destId="{6E37CCFF-3A23-0642-9D00-EEF96B54ED0C}" srcOrd="0" destOrd="0" presId="urn:microsoft.com/office/officeart/2005/8/layout/vList6"/>
    <dgm:cxn modelId="{8E230987-E0EA-47A8-ADFF-00D38AD94847}" type="presOf" srcId="{A4271B27-25EF-EF43-8871-0F356A1B5E43}" destId="{906C1F50-CA77-634E-9691-F29D4FC9F4AC}"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D6D52A10-EA1A-904D-938E-AB64A6206741}" srcId="{A4271B27-25EF-EF43-8871-0F356A1B5E43}" destId="{D715BB17-1654-6E40-A04A-C8A92CCDFBC8}" srcOrd="0" destOrd="0" parTransId="{D3C8EDC0-FC58-2742-B445-51DA5D995E3F}" sibTransId="{2E4BF7F3-2A47-E14B-B9C3-54C461C613A2}"/>
    <dgm:cxn modelId="{123D21C9-8F22-4946-8495-2DCDF692E7BF}" type="presOf" srcId="{D0D01A6E-9679-7942-9CD5-8F0CD00C1FE2}" destId="{4A3026D2-0489-BC42-948D-1014A8B91B65}"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10DCFE82-D111-4B68-B2EC-239F439A6E3E}" type="presOf" srcId="{D715BB17-1654-6E40-A04A-C8A92CCDFBC8}" destId="{0F246E25-F403-5548-AF57-6DDA04A5A6A2}" srcOrd="0" destOrd="0" presId="urn:microsoft.com/office/officeart/2005/8/layout/vList6"/>
    <dgm:cxn modelId="{6328BD45-111E-4C23-9C9F-C7D74E452AE2}" type="presOf" srcId="{C8F01D3C-9142-FB44-BE51-94470A5DAB50}" destId="{57A0C2F8-366D-BA47-B066-6BEF5ADF767A}" srcOrd="0" destOrd="0" presId="urn:microsoft.com/office/officeart/2005/8/layout/vList6"/>
    <dgm:cxn modelId="{16362019-3DA6-431B-8E34-4ECA00AEDE12}" type="presParOf" srcId="{906C1F50-CA77-634E-9691-F29D4FC9F4AC}" destId="{142ABCC6-5E41-4A45-B444-6E2206D5BE05}" srcOrd="0" destOrd="0" presId="urn:microsoft.com/office/officeart/2005/8/layout/vList6"/>
    <dgm:cxn modelId="{BF099C5B-F9AD-43A1-8655-6E2D5ECAFEAB}" type="presParOf" srcId="{142ABCC6-5E41-4A45-B444-6E2206D5BE05}" destId="{0F246E25-F403-5548-AF57-6DDA04A5A6A2}" srcOrd="0" destOrd="0" presId="urn:microsoft.com/office/officeart/2005/8/layout/vList6"/>
    <dgm:cxn modelId="{20A94068-7E27-47D7-8981-DEF30A597495}" type="presParOf" srcId="{142ABCC6-5E41-4A45-B444-6E2206D5BE05}" destId="{4A3026D2-0489-BC42-948D-1014A8B91B65}" srcOrd="1" destOrd="0" presId="urn:microsoft.com/office/officeart/2005/8/layout/vList6"/>
    <dgm:cxn modelId="{7B9ECBB4-193B-480D-9542-B859B7A7CA02}" type="presParOf" srcId="{906C1F50-CA77-634E-9691-F29D4FC9F4AC}" destId="{A8AC7BFF-4C1C-684E-A61E-301854006E4C}" srcOrd="1" destOrd="0" presId="urn:microsoft.com/office/officeart/2005/8/layout/vList6"/>
    <dgm:cxn modelId="{29CD32C5-BBFD-48B6-AE5A-9ACB131D3993}" type="presParOf" srcId="{906C1F50-CA77-634E-9691-F29D4FC9F4AC}" destId="{BEC9E9B9-33EA-314F-B9D1-359E56D852AA}" srcOrd="2" destOrd="0" presId="urn:microsoft.com/office/officeart/2005/8/layout/vList6"/>
    <dgm:cxn modelId="{AADA42F7-D279-4490-91E4-1D66D65617EF}" type="presParOf" srcId="{BEC9E9B9-33EA-314F-B9D1-359E56D852AA}" destId="{D896B76E-32EB-1140-B9DC-F57950572393}" srcOrd="0" destOrd="0" presId="urn:microsoft.com/office/officeart/2005/8/layout/vList6"/>
    <dgm:cxn modelId="{A8F01343-6CCD-4379-8F7F-50D38EB09773}" type="presParOf" srcId="{BEC9E9B9-33EA-314F-B9D1-359E56D852AA}" destId="{57A0C2F8-366D-BA47-B066-6BEF5ADF767A}" srcOrd="1" destOrd="0" presId="urn:microsoft.com/office/officeart/2005/8/layout/vList6"/>
    <dgm:cxn modelId="{B2A2BA48-0656-4271-98FB-E6B4BE8C7A1B}" type="presParOf" srcId="{906C1F50-CA77-634E-9691-F29D4FC9F4AC}" destId="{6702E53F-76E0-AD46-9052-BF399DC9ED74}" srcOrd="3" destOrd="0" presId="urn:microsoft.com/office/officeart/2005/8/layout/vList6"/>
    <dgm:cxn modelId="{EA48BA1D-CB30-4E7C-B84F-1DD26D5B52FA}" type="presParOf" srcId="{906C1F50-CA77-634E-9691-F29D4FC9F4AC}" destId="{2C1B8258-F120-7541-AE2F-0C266E05ED5B}" srcOrd="4" destOrd="0" presId="urn:microsoft.com/office/officeart/2005/8/layout/vList6"/>
    <dgm:cxn modelId="{27027BD9-8207-4833-AE6E-F560EA5C898B}" type="presParOf" srcId="{2C1B8258-F120-7541-AE2F-0C266E05ED5B}" destId="{4EAFE5B6-71B7-0B41-82EC-D08FCC16EF5A}" srcOrd="0" destOrd="0" presId="urn:microsoft.com/office/officeart/2005/8/layout/vList6"/>
    <dgm:cxn modelId="{088CC399-1978-45AE-8EE4-B00CD7CF6994}"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None</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591A2C59-D90D-4A04-940C-C5A99DF73A59}">
      <dgm:prSet custT="1"/>
      <dgm:spPr>
        <a:solidFill>
          <a:schemeClr val="accent1">
            <a:lumMod val="40000"/>
            <a:lumOff val="60000"/>
            <a:alpha val="90000"/>
          </a:schemeClr>
        </a:solidFill>
        <a:ln>
          <a:solidFill>
            <a:schemeClr val="accent1">
              <a:lumMod val="40000"/>
              <a:lumOff val="60000"/>
            </a:schemeClr>
          </a:solidFill>
        </a:ln>
      </dgm:spPr>
      <dgm:t>
        <a:bodyPr anchor="ctr"/>
        <a:lstStyle/>
        <a:p>
          <a:r>
            <a:rPr lang="en-US" sz="2400" dirty="0" smtClean="0"/>
            <a:t>Program policy on including children with special health needs.</a:t>
          </a:r>
          <a:endParaRPr lang="en-US" sz="2400" dirty="0"/>
        </a:p>
      </dgm:t>
    </dgm:pt>
    <dgm:pt modelId="{AD202C7A-037E-4DB4-A4CF-9F96620887E6}" type="parTrans" cxnId="{5ED74DDD-E9AE-4EEB-AD80-41E21A310C86}">
      <dgm:prSet/>
      <dgm:spPr/>
    </dgm:pt>
    <dgm:pt modelId="{7E194527-5E0C-472C-B41F-E2782E54B6FB}" type="sibTrans" cxnId="{5ED74DDD-E9AE-4EEB-AD80-41E21A310C86}">
      <dgm:prSet/>
      <dgm:spPr/>
    </dgm:pt>
    <dgm:pt modelId="{CECAA142-CE05-452E-BBA2-B8E700F28181}">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Program policy on collaborating with other professionals</a:t>
          </a:r>
          <a:endParaRPr lang="en-US" sz="2400" dirty="0"/>
        </a:p>
      </dgm:t>
    </dgm:pt>
    <dgm:pt modelId="{A88AC07B-4A1C-4E98-9327-3221BAC50A48}" type="parTrans" cxnId="{B2DC9EFA-EF7F-4AAF-97F5-DFA832BD5D41}">
      <dgm:prSet/>
      <dgm:spPr/>
    </dgm:pt>
    <dgm:pt modelId="{81D67D3A-ECF4-4F60-AF03-EC0CD38DF771}" type="sibTrans" cxnId="{B2DC9EFA-EF7F-4AAF-97F5-DFA832BD5D41}">
      <dgm:prSet/>
      <dgm:spPr/>
    </dgm:pt>
    <dgm:pt modelId="{6B80330F-7C40-4907-8CC2-34B2298CF452}">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Documentation of a consultation (if applicable).</a:t>
          </a:r>
          <a:endParaRPr lang="en-US" sz="2400" dirty="0"/>
        </a:p>
      </dgm:t>
    </dgm:pt>
    <dgm:pt modelId="{DF25CA1B-AA04-43A4-A141-BC843CEFC8F5}" type="parTrans" cxnId="{54CE261D-B75D-4DBB-90C0-1D55749FFAF4}">
      <dgm:prSet/>
      <dgm:spPr/>
    </dgm:pt>
    <dgm:pt modelId="{A58BB2D8-10AD-43A8-8A16-C7F46EE316C8}" type="sibTrans" cxnId="{54CE261D-B75D-4DBB-90C0-1D55749FFAF4}">
      <dgm:prSet/>
      <dgm:spPr/>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C38DECD3-FC28-4FE5-9EAA-64FD78B1C6F1}" type="presOf" srcId="{D715BB17-1654-6E40-A04A-C8A92CCDFBC8}" destId="{0F246E25-F403-5548-AF57-6DDA04A5A6A2}" srcOrd="0" destOrd="0" presId="urn:microsoft.com/office/officeart/2005/8/layout/vList6"/>
    <dgm:cxn modelId="{5ED74DDD-E9AE-4EEB-AD80-41E21A310C86}" srcId="{D715BB17-1654-6E40-A04A-C8A92CCDFBC8}" destId="{591A2C59-D90D-4A04-940C-C5A99DF73A59}" srcOrd="0" destOrd="0" parTransId="{AD202C7A-037E-4DB4-A4CF-9F96620887E6}" sibTransId="{7E194527-5E0C-472C-B41F-E2782E54B6FB}"/>
    <dgm:cxn modelId="{BE93B7F6-0D05-4553-9854-40CC650C5901}" type="presOf" srcId="{40AD2A2B-7EEC-4E48-A9F9-2D301F90A22F}" destId="{6E37CCFF-3A23-0642-9D00-EEF96B54ED0C}" srcOrd="0" destOrd="0" presId="urn:microsoft.com/office/officeart/2005/8/layout/vList6"/>
    <dgm:cxn modelId="{00BF5188-BDE3-4363-B9C7-DC29D3856A26}" type="presOf" srcId="{A4271B27-25EF-EF43-8871-0F356A1B5E43}" destId="{906C1F50-CA77-634E-9691-F29D4FC9F4AC}" srcOrd="0" destOrd="0" presId="urn:microsoft.com/office/officeart/2005/8/layout/vList6"/>
    <dgm:cxn modelId="{4EA3784C-0EBC-4EA7-86CD-907DD367A636}" type="presOf" srcId="{5EE33059-618B-544F-824E-3AD0CD43118B}" destId="{D896B76E-32EB-1140-B9DC-F57950572393}"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B51D052D-3893-4282-AF51-36654BE0502C}" type="presOf" srcId="{6B80330F-7C40-4907-8CC2-34B2298CF452}" destId="{57A0C2F8-366D-BA47-B066-6BEF5ADF767A}" srcOrd="0" destOrd="1" presId="urn:microsoft.com/office/officeart/2005/8/layout/vList6"/>
    <dgm:cxn modelId="{54CE261D-B75D-4DBB-90C0-1D55749FFAF4}" srcId="{5EE33059-618B-544F-824E-3AD0CD43118B}" destId="{6B80330F-7C40-4907-8CC2-34B2298CF452}" srcOrd="1" destOrd="0" parTransId="{DF25CA1B-AA04-43A4-A141-BC843CEFC8F5}" sibTransId="{A58BB2D8-10AD-43A8-8A16-C7F46EE316C8}"/>
    <dgm:cxn modelId="{B2DC9EFA-EF7F-4AAF-97F5-DFA832BD5D41}" srcId="{5EE33059-618B-544F-824E-3AD0CD43118B}" destId="{CECAA142-CE05-452E-BBA2-B8E700F28181}" srcOrd="0" destOrd="0" parTransId="{A88AC07B-4A1C-4E98-9327-3221BAC50A48}" sibTransId="{81D67D3A-ECF4-4F60-AF03-EC0CD38DF771}"/>
    <dgm:cxn modelId="{ECBC272D-0B94-4097-8BE5-31F3B2270948}" type="presOf" srcId="{066A7990-AD35-3D42-A854-B39CAC6135D9}" destId="{4EAFE5B6-71B7-0B41-82EC-D08FCC16EF5A}" srcOrd="0" destOrd="0" presId="urn:microsoft.com/office/officeart/2005/8/layout/vList6"/>
    <dgm:cxn modelId="{F762C04D-9C5B-4310-8DC9-806EBF91C715}" type="presOf" srcId="{CECAA142-CE05-452E-BBA2-B8E700F28181}" destId="{57A0C2F8-366D-BA47-B066-6BEF5ADF767A}"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251141D4-7460-4A7E-945E-EB2D648E527E}" type="presOf" srcId="{591A2C59-D90D-4A04-940C-C5A99DF73A59}" destId="{4A3026D2-0489-BC42-948D-1014A8B91B65}"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DAD3DE3E-86C0-4982-8DCA-77C068C321C6}" type="presParOf" srcId="{906C1F50-CA77-634E-9691-F29D4FC9F4AC}" destId="{142ABCC6-5E41-4A45-B444-6E2206D5BE05}" srcOrd="0" destOrd="0" presId="urn:microsoft.com/office/officeart/2005/8/layout/vList6"/>
    <dgm:cxn modelId="{32FE0D10-D8D5-4828-B855-7BC335E2A6FD}" type="presParOf" srcId="{142ABCC6-5E41-4A45-B444-6E2206D5BE05}" destId="{0F246E25-F403-5548-AF57-6DDA04A5A6A2}" srcOrd="0" destOrd="0" presId="urn:microsoft.com/office/officeart/2005/8/layout/vList6"/>
    <dgm:cxn modelId="{95563759-3E3C-4EEB-8E00-EAA5A8D9443B}" type="presParOf" srcId="{142ABCC6-5E41-4A45-B444-6E2206D5BE05}" destId="{4A3026D2-0489-BC42-948D-1014A8B91B65}" srcOrd="1" destOrd="0" presId="urn:microsoft.com/office/officeart/2005/8/layout/vList6"/>
    <dgm:cxn modelId="{9807F70A-3F66-4581-9A4D-F98F8ABE4FE1}" type="presParOf" srcId="{906C1F50-CA77-634E-9691-F29D4FC9F4AC}" destId="{A8AC7BFF-4C1C-684E-A61E-301854006E4C}" srcOrd="1" destOrd="0" presId="urn:microsoft.com/office/officeart/2005/8/layout/vList6"/>
    <dgm:cxn modelId="{68ADDA0F-7C75-456D-B12D-B13A14A3C2D3}" type="presParOf" srcId="{906C1F50-CA77-634E-9691-F29D4FC9F4AC}" destId="{BEC9E9B9-33EA-314F-B9D1-359E56D852AA}" srcOrd="2" destOrd="0" presId="urn:microsoft.com/office/officeart/2005/8/layout/vList6"/>
    <dgm:cxn modelId="{C426B91B-4126-4103-95DA-3F40E43ADF62}" type="presParOf" srcId="{BEC9E9B9-33EA-314F-B9D1-359E56D852AA}" destId="{D896B76E-32EB-1140-B9DC-F57950572393}" srcOrd="0" destOrd="0" presId="urn:microsoft.com/office/officeart/2005/8/layout/vList6"/>
    <dgm:cxn modelId="{E4E11524-5EF4-4E38-BFD7-584BC2088D91}" type="presParOf" srcId="{BEC9E9B9-33EA-314F-B9D1-359E56D852AA}" destId="{57A0C2F8-366D-BA47-B066-6BEF5ADF767A}" srcOrd="1" destOrd="0" presId="urn:microsoft.com/office/officeart/2005/8/layout/vList6"/>
    <dgm:cxn modelId="{65A4C066-0561-46C3-B6DD-7777EED975F6}" type="presParOf" srcId="{906C1F50-CA77-634E-9691-F29D4FC9F4AC}" destId="{6702E53F-76E0-AD46-9052-BF399DC9ED74}" srcOrd="3" destOrd="0" presId="urn:microsoft.com/office/officeart/2005/8/layout/vList6"/>
    <dgm:cxn modelId="{986EA3DC-E1CA-45E9-BAFE-006DFC42707D}" type="presParOf" srcId="{906C1F50-CA77-634E-9691-F29D4FC9F4AC}" destId="{2C1B8258-F120-7541-AE2F-0C266E05ED5B}" srcOrd="4" destOrd="0" presId="urn:microsoft.com/office/officeart/2005/8/layout/vList6"/>
    <dgm:cxn modelId="{DD07B1D1-CD5C-479D-B5AF-9972625FA17E}" type="presParOf" srcId="{2C1B8258-F120-7541-AE2F-0C266E05ED5B}" destId="{4EAFE5B6-71B7-0B41-82EC-D08FCC16EF5A}" srcOrd="0" destOrd="0" presId="urn:microsoft.com/office/officeart/2005/8/layout/vList6"/>
    <dgm:cxn modelId="{F03572F2-E4A9-4CD2-873C-5491A1143169}"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See portfolio or Quality Improvement Plan for screen time criteria.</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None</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BF73E482-E81E-4D01-BCA7-17620CAF8EBB}">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400" dirty="0" smtClean="0"/>
            <a:t>See portfolio or Quality Improvement Plan for screen time criteria.</a:t>
          </a:r>
          <a:endParaRPr lang="en-US" sz="2400" dirty="0"/>
        </a:p>
      </dgm:t>
    </dgm:pt>
    <dgm:pt modelId="{48258660-E318-4854-9C00-D4DB232E5D9C}" type="parTrans" cxnId="{AC279055-BBE1-4623-8F90-D8F1AB7AC846}">
      <dgm:prSet/>
      <dgm:spPr/>
    </dgm:pt>
    <dgm:pt modelId="{D31A5159-2C2A-4E4B-8E9C-433F08C7E3C9}" type="sibTrans" cxnId="{AC279055-BBE1-4623-8F90-D8F1AB7AC846}">
      <dgm:prSet/>
      <dgm:spPr/>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C3787658-2D3F-4460-AA0E-BFAC6B67C54E}" type="presOf" srcId="{D715BB17-1654-6E40-A04A-C8A92CCDFBC8}" destId="{0F246E25-F403-5548-AF57-6DDA04A5A6A2}" srcOrd="0" destOrd="0" presId="urn:microsoft.com/office/officeart/2005/8/layout/vList6"/>
    <dgm:cxn modelId="{18CCABB8-B8E3-440B-AEBE-DE5893D6AE98}" type="presOf" srcId="{C8F01D3C-9142-FB44-BE51-94470A5DAB50}" destId="{57A0C2F8-366D-BA47-B066-6BEF5ADF767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1EA06EA9-0AF6-4929-8330-2D77E6C540B7}" type="presOf" srcId="{BF73E482-E81E-4D01-BCA7-17620CAF8EBB}" destId="{4A3026D2-0489-BC42-948D-1014A8B91B65}" srcOrd="0" destOrd="0" presId="urn:microsoft.com/office/officeart/2005/8/layout/vList6"/>
    <dgm:cxn modelId="{2F043138-54DB-41AD-B9EA-CE7DDC016A3A}" type="presOf" srcId="{5EE33059-618B-544F-824E-3AD0CD43118B}" destId="{D896B76E-32EB-1140-B9DC-F57950572393}" srcOrd="0" destOrd="0" presId="urn:microsoft.com/office/officeart/2005/8/layout/vList6"/>
    <dgm:cxn modelId="{E42EE1AF-E443-4833-BF97-D929CFF80EA0}" type="presOf" srcId="{066A7990-AD35-3D42-A854-B39CAC6135D9}" destId="{4EAFE5B6-71B7-0B41-82EC-D08FCC16EF5A}" srcOrd="0" destOrd="0" presId="urn:microsoft.com/office/officeart/2005/8/layout/vList6"/>
    <dgm:cxn modelId="{AC279055-BBE1-4623-8F90-D8F1AB7AC846}" srcId="{D715BB17-1654-6E40-A04A-C8A92CCDFBC8}" destId="{BF73E482-E81E-4D01-BCA7-17620CAF8EBB}" srcOrd="0" destOrd="0" parTransId="{48258660-E318-4854-9C00-D4DB232E5D9C}" sibTransId="{D31A5159-2C2A-4E4B-8E9C-433F08C7E3C9}"/>
    <dgm:cxn modelId="{D6D52A10-EA1A-904D-938E-AB64A6206741}" srcId="{A4271B27-25EF-EF43-8871-0F356A1B5E43}" destId="{D715BB17-1654-6E40-A04A-C8A92CCDFBC8}" srcOrd="0" destOrd="0" parTransId="{D3C8EDC0-FC58-2742-B445-51DA5D995E3F}" sibTransId="{2E4BF7F3-2A47-E14B-B9C3-54C461C613A2}"/>
    <dgm:cxn modelId="{8D8C0B8A-3F01-4C7F-80F6-A4B68D377436}" type="presOf" srcId="{40AD2A2B-7EEC-4E48-A9F9-2D301F90A22F}" destId="{6E37CCFF-3A23-0642-9D00-EEF96B54ED0C}"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121FF8D6-D1C8-4B3E-B4CE-F197C5EC737C}" type="presOf" srcId="{A4271B27-25EF-EF43-8871-0F356A1B5E43}" destId="{906C1F50-CA77-634E-9691-F29D4FC9F4AC}" srcOrd="0" destOrd="0" presId="urn:microsoft.com/office/officeart/2005/8/layout/vList6"/>
    <dgm:cxn modelId="{D1EF503D-96EB-4E79-A1FB-5521FE707F57}" type="presParOf" srcId="{906C1F50-CA77-634E-9691-F29D4FC9F4AC}" destId="{142ABCC6-5E41-4A45-B444-6E2206D5BE05}" srcOrd="0" destOrd="0" presId="urn:microsoft.com/office/officeart/2005/8/layout/vList6"/>
    <dgm:cxn modelId="{F3706173-C2BE-4F18-9A7C-F58A94B66B9E}" type="presParOf" srcId="{142ABCC6-5E41-4A45-B444-6E2206D5BE05}" destId="{0F246E25-F403-5548-AF57-6DDA04A5A6A2}" srcOrd="0" destOrd="0" presId="urn:microsoft.com/office/officeart/2005/8/layout/vList6"/>
    <dgm:cxn modelId="{F82364B9-DE41-43DD-ABAD-079FB75B1A16}" type="presParOf" srcId="{142ABCC6-5E41-4A45-B444-6E2206D5BE05}" destId="{4A3026D2-0489-BC42-948D-1014A8B91B65}" srcOrd="1" destOrd="0" presId="urn:microsoft.com/office/officeart/2005/8/layout/vList6"/>
    <dgm:cxn modelId="{0364336F-2F00-4F6B-9BB4-A3AE6379D359}" type="presParOf" srcId="{906C1F50-CA77-634E-9691-F29D4FC9F4AC}" destId="{A8AC7BFF-4C1C-684E-A61E-301854006E4C}" srcOrd="1" destOrd="0" presId="urn:microsoft.com/office/officeart/2005/8/layout/vList6"/>
    <dgm:cxn modelId="{70B963F2-B0B7-4A72-A890-CA37CC354676}" type="presParOf" srcId="{906C1F50-CA77-634E-9691-F29D4FC9F4AC}" destId="{BEC9E9B9-33EA-314F-B9D1-359E56D852AA}" srcOrd="2" destOrd="0" presId="urn:microsoft.com/office/officeart/2005/8/layout/vList6"/>
    <dgm:cxn modelId="{17DC9E79-715F-471E-94EF-746ACC53FB7D}" type="presParOf" srcId="{BEC9E9B9-33EA-314F-B9D1-359E56D852AA}" destId="{D896B76E-32EB-1140-B9DC-F57950572393}" srcOrd="0" destOrd="0" presId="urn:microsoft.com/office/officeart/2005/8/layout/vList6"/>
    <dgm:cxn modelId="{94CD2334-E5E4-4740-8789-FD45F88F28A4}" type="presParOf" srcId="{BEC9E9B9-33EA-314F-B9D1-359E56D852AA}" destId="{57A0C2F8-366D-BA47-B066-6BEF5ADF767A}" srcOrd="1" destOrd="0" presId="urn:microsoft.com/office/officeart/2005/8/layout/vList6"/>
    <dgm:cxn modelId="{9C55BBE7-79AE-4620-AE85-37AF9C1EA361}" type="presParOf" srcId="{906C1F50-CA77-634E-9691-F29D4FC9F4AC}" destId="{6702E53F-76E0-AD46-9052-BF399DC9ED74}" srcOrd="3" destOrd="0" presId="urn:microsoft.com/office/officeart/2005/8/layout/vList6"/>
    <dgm:cxn modelId="{BA9CE4AE-7A2F-4ED3-9AD1-5F93367B680D}" type="presParOf" srcId="{906C1F50-CA77-634E-9691-F29D4FC9F4AC}" destId="{2C1B8258-F120-7541-AE2F-0C266E05ED5B}" srcOrd="4" destOrd="0" presId="urn:microsoft.com/office/officeart/2005/8/layout/vList6"/>
    <dgm:cxn modelId="{EF452291-C763-4591-979B-20D15F843C4A}" type="presParOf" srcId="{2C1B8258-F120-7541-AE2F-0C266E05ED5B}" destId="{4EAFE5B6-71B7-0B41-82EC-D08FCC16EF5A}" srcOrd="0" destOrd="0" presId="urn:microsoft.com/office/officeart/2005/8/layout/vList6"/>
    <dgm:cxn modelId="{8BD95DD7-61B1-4AD8-B23B-BD0B79B5E88F}"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None</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4D00FD4D-B414-4E00-9289-83F3552B3B4D}">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400" dirty="0" smtClean="0"/>
            <a:t>Program policy on screen time that demonstrates the criteria.</a:t>
          </a:r>
          <a:endParaRPr lang="en-US" sz="2400" dirty="0"/>
        </a:p>
      </dgm:t>
    </dgm:pt>
    <dgm:pt modelId="{C0ACD0F0-9AB6-450B-AFC2-F408F55D5C02}" type="parTrans" cxnId="{3D1AC57B-0BC5-45B2-816D-0DBFCCDAE6F5}">
      <dgm:prSet/>
      <dgm:spPr/>
    </dgm:pt>
    <dgm:pt modelId="{AFB4FD63-5DF6-4012-BC6E-55C8EE406132}" type="sibTrans" cxnId="{3D1AC57B-0BC5-45B2-816D-0DBFCCDAE6F5}">
      <dgm:prSet/>
      <dgm:spPr/>
    </dgm:pt>
    <dgm:pt modelId="{50EC8297-E938-4669-BA91-B8DAF2AAA693}">
      <dgm:prSet custT="1"/>
      <dgm:spPr>
        <a:solidFill>
          <a:schemeClr val="accent5">
            <a:lumMod val="20000"/>
            <a:lumOff val="80000"/>
            <a:alpha val="90000"/>
          </a:schemeClr>
        </a:solidFill>
        <a:ln>
          <a:solidFill>
            <a:schemeClr val="accent5">
              <a:lumMod val="20000"/>
              <a:lumOff val="80000"/>
            </a:schemeClr>
          </a:solidFill>
        </a:ln>
      </dgm:spPr>
      <dgm:t>
        <a:bodyPr anchor="ctr"/>
        <a:lstStyle/>
        <a:p>
          <a:r>
            <a:rPr lang="en-US" sz="2200" dirty="0" smtClean="0"/>
            <a:t>Program policy on screen time that demonstrates the criteria.</a:t>
          </a:r>
          <a:endParaRPr lang="en-US" sz="2200" dirty="0"/>
        </a:p>
      </dgm:t>
    </dgm:pt>
    <dgm:pt modelId="{67C82354-A63F-4696-9478-B11BB9ACBB0C}" type="parTrans" cxnId="{2EF097F9-D8A9-4446-BF31-65EEBEBD4428}">
      <dgm:prSet/>
      <dgm:spPr/>
      <dgm:t>
        <a:bodyPr/>
        <a:lstStyle/>
        <a:p>
          <a:endParaRPr lang="en-US"/>
        </a:p>
      </dgm:t>
    </dgm:pt>
    <dgm:pt modelId="{7DE71363-8019-4507-A641-AAD6673A5F87}" type="sibTrans" cxnId="{2EF097F9-D8A9-4446-BF31-65EEBEBD4428}">
      <dgm:prSet/>
      <dgm:spPr/>
      <dgm:t>
        <a:bodyPr/>
        <a:lstStyle/>
        <a:p>
          <a:endParaRPr lang="en-US"/>
        </a:p>
      </dgm:t>
    </dgm:pt>
    <dgm:pt modelId="{B325AC2E-4CA0-4F26-905C-31A7112E7042}">
      <dgm:prSet custT="1"/>
      <dgm:spPr>
        <a:solidFill>
          <a:schemeClr val="accent5">
            <a:lumMod val="20000"/>
            <a:lumOff val="80000"/>
            <a:alpha val="90000"/>
          </a:schemeClr>
        </a:solidFill>
        <a:ln>
          <a:solidFill>
            <a:schemeClr val="accent5">
              <a:lumMod val="20000"/>
              <a:lumOff val="80000"/>
            </a:schemeClr>
          </a:solidFill>
        </a:ln>
      </dgm:spPr>
      <dgm:t>
        <a:bodyPr anchor="ctr"/>
        <a:lstStyle/>
        <a:p>
          <a:r>
            <a:rPr lang="en-US" sz="2200" dirty="0" smtClean="0"/>
            <a:t>Written description of how the program uses screen time in an intentional manner.</a:t>
          </a:r>
          <a:endParaRPr lang="en-US" sz="2200" dirty="0"/>
        </a:p>
      </dgm:t>
    </dgm:pt>
    <dgm:pt modelId="{2B977F1E-E76B-4728-A5A4-74386062B2E5}" type="parTrans" cxnId="{C8FC62E3-9AF3-4AEA-B3E7-168E5628E686}">
      <dgm:prSet/>
      <dgm:spPr/>
    </dgm:pt>
    <dgm:pt modelId="{306EB644-40C0-485F-B05F-48AFE9E9DE2E}" type="sibTrans" cxnId="{C8FC62E3-9AF3-4AEA-B3E7-168E5628E686}">
      <dgm:prSet/>
      <dgm:spPr/>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877F7486-1115-45D8-9951-9942F332A816}" type="presOf" srcId="{5EE33059-618B-544F-824E-3AD0CD43118B}" destId="{D896B76E-32EB-1140-B9DC-F57950572393}" srcOrd="0" destOrd="0" presId="urn:microsoft.com/office/officeart/2005/8/layout/vList6"/>
    <dgm:cxn modelId="{6B704F23-5BCC-49EE-A000-FFEED7B96BEE}" type="presOf" srcId="{A4271B27-25EF-EF43-8871-0F356A1B5E43}" destId="{906C1F50-CA77-634E-9691-F29D4FC9F4AC}" srcOrd="0" destOrd="0" presId="urn:microsoft.com/office/officeart/2005/8/layout/vList6"/>
    <dgm:cxn modelId="{B723C5D8-E7D2-4865-8434-EF93232CB57D}" type="presOf" srcId="{D715BB17-1654-6E40-A04A-C8A92CCDFBC8}" destId="{0F246E25-F403-5548-AF57-6DDA04A5A6A2}" srcOrd="0" destOrd="0" presId="urn:microsoft.com/office/officeart/2005/8/layout/vList6"/>
    <dgm:cxn modelId="{C8FC62E3-9AF3-4AEA-B3E7-168E5628E686}" srcId="{066A7990-AD35-3D42-A854-B39CAC6135D9}" destId="{B325AC2E-4CA0-4F26-905C-31A7112E7042}" srcOrd="1" destOrd="0" parTransId="{2B977F1E-E76B-4728-A5A4-74386062B2E5}" sibTransId="{306EB644-40C0-485F-B05F-48AFE9E9DE2E}"/>
    <dgm:cxn modelId="{2EF097F9-D8A9-4446-BF31-65EEBEBD4428}" srcId="{066A7990-AD35-3D42-A854-B39CAC6135D9}" destId="{50EC8297-E938-4669-BA91-B8DAF2AAA693}" srcOrd="0" destOrd="0" parTransId="{67C82354-A63F-4696-9478-B11BB9ACBB0C}" sibTransId="{7DE71363-8019-4507-A641-AAD6673A5F87}"/>
    <dgm:cxn modelId="{3D1AC57B-0BC5-45B2-816D-0DBFCCDAE6F5}" srcId="{D715BB17-1654-6E40-A04A-C8A92CCDFBC8}" destId="{4D00FD4D-B414-4E00-9289-83F3552B3B4D}" srcOrd="0" destOrd="0" parTransId="{C0ACD0F0-9AB6-450B-AFC2-F408F55D5C02}" sibTransId="{AFB4FD63-5DF6-4012-BC6E-55C8EE406132}"/>
    <dgm:cxn modelId="{DD3241D6-D9D1-4A90-A7C4-34F28A99B7E3}" type="presOf" srcId="{B325AC2E-4CA0-4F26-905C-31A7112E7042}" destId="{6E37CCFF-3A23-0642-9D00-EEF96B54ED0C}" srcOrd="0" destOrd="1" presId="urn:microsoft.com/office/officeart/2005/8/layout/vList6"/>
    <dgm:cxn modelId="{C49E8530-BB64-4671-82B6-741863C70E69}" type="presOf" srcId="{4D00FD4D-B414-4E00-9289-83F3552B3B4D}" destId="{4A3026D2-0489-BC42-948D-1014A8B91B65}"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8310BF49-CA0F-4D28-A1C5-DEB86ED513E3}" type="presOf" srcId="{50EC8297-E938-4669-BA91-B8DAF2AAA693}" destId="{6E37CCFF-3A23-0642-9D00-EEF96B54ED0C}" srcOrd="0" destOrd="0"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987F7F15-BBD5-4940-B577-B4D306970849}" type="presOf" srcId="{C8F01D3C-9142-FB44-BE51-94470A5DAB50}" destId="{57A0C2F8-366D-BA47-B066-6BEF5ADF767A}"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5BD0DCB2-D436-4E72-A5B5-CBC186DC55BF}" type="presOf" srcId="{066A7990-AD35-3D42-A854-B39CAC6135D9}" destId="{4EAFE5B6-71B7-0B41-82EC-D08FCC16EF5A}"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73821723-FB1F-4176-9F23-88245CE5969D}" type="presParOf" srcId="{906C1F50-CA77-634E-9691-F29D4FC9F4AC}" destId="{142ABCC6-5E41-4A45-B444-6E2206D5BE05}" srcOrd="0" destOrd="0" presId="urn:microsoft.com/office/officeart/2005/8/layout/vList6"/>
    <dgm:cxn modelId="{54FB80F9-BCD4-4FAB-A42D-97E848D55A59}" type="presParOf" srcId="{142ABCC6-5E41-4A45-B444-6E2206D5BE05}" destId="{0F246E25-F403-5548-AF57-6DDA04A5A6A2}" srcOrd="0" destOrd="0" presId="urn:microsoft.com/office/officeart/2005/8/layout/vList6"/>
    <dgm:cxn modelId="{0503CCA5-96AA-4844-8C36-003A874BA6B1}" type="presParOf" srcId="{142ABCC6-5E41-4A45-B444-6E2206D5BE05}" destId="{4A3026D2-0489-BC42-948D-1014A8B91B65}" srcOrd="1" destOrd="0" presId="urn:microsoft.com/office/officeart/2005/8/layout/vList6"/>
    <dgm:cxn modelId="{646BB869-CAC7-4F87-AB33-53E622056D23}" type="presParOf" srcId="{906C1F50-CA77-634E-9691-F29D4FC9F4AC}" destId="{A8AC7BFF-4C1C-684E-A61E-301854006E4C}" srcOrd="1" destOrd="0" presId="urn:microsoft.com/office/officeart/2005/8/layout/vList6"/>
    <dgm:cxn modelId="{644A7CA9-E51C-4997-A3D4-E3B2622B230B}" type="presParOf" srcId="{906C1F50-CA77-634E-9691-F29D4FC9F4AC}" destId="{BEC9E9B9-33EA-314F-B9D1-359E56D852AA}" srcOrd="2" destOrd="0" presId="urn:microsoft.com/office/officeart/2005/8/layout/vList6"/>
    <dgm:cxn modelId="{1C472E66-4FAD-4715-8FD8-1CEE0ED3CD1C}" type="presParOf" srcId="{BEC9E9B9-33EA-314F-B9D1-359E56D852AA}" destId="{D896B76E-32EB-1140-B9DC-F57950572393}" srcOrd="0" destOrd="0" presId="urn:microsoft.com/office/officeart/2005/8/layout/vList6"/>
    <dgm:cxn modelId="{C971B69D-0E3A-4C44-80B2-79BC2C6091D1}" type="presParOf" srcId="{BEC9E9B9-33EA-314F-B9D1-359E56D852AA}" destId="{57A0C2F8-366D-BA47-B066-6BEF5ADF767A}" srcOrd="1" destOrd="0" presId="urn:microsoft.com/office/officeart/2005/8/layout/vList6"/>
    <dgm:cxn modelId="{94E382AF-2C24-45A0-8A53-C092BAA5CD91}" type="presParOf" srcId="{906C1F50-CA77-634E-9691-F29D4FC9F4AC}" destId="{6702E53F-76E0-AD46-9052-BF399DC9ED74}" srcOrd="3" destOrd="0" presId="urn:microsoft.com/office/officeart/2005/8/layout/vList6"/>
    <dgm:cxn modelId="{ED59F5F7-3E8C-461D-912F-563776D2AE8C}" type="presParOf" srcId="{906C1F50-CA77-634E-9691-F29D4FC9F4AC}" destId="{2C1B8258-F120-7541-AE2F-0C266E05ED5B}" srcOrd="4" destOrd="0" presId="urn:microsoft.com/office/officeart/2005/8/layout/vList6"/>
    <dgm:cxn modelId="{44D33EFC-2B98-47DB-8F29-F6249F99713B}" type="presParOf" srcId="{2C1B8258-F120-7541-AE2F-0C266E05ED5B}" destId="{4EAFE5B6-71B7-0B41-82EC-D08FCC16EF5A}" srcOrd="0" destOrd="0" presId="urn:microsoft.com/office/officeart/2005/8/layout/vList6"/>
    <dgm:cxn modelId="{524B04E1-ADAD-4B83-AB42-EFB28EF43EC6}"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2FF57C-DB7C-4DA4-B9BF-7497C784A856}">
      <dsp:nvSpPr>
        <dsp:cNvPr id="0" name=""/>
        <dsp:cNvSpPr/>
      </dsp:nvSpPr>
      <dsp:spPr>
        <a:xfrm>
          <a:off x="3116646" y="2639310"/>
          <a:ext cx="2305464" cy="230546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Complete the “Health and Safety” portion of your QRIS Portfolio</a:t>
          </a:r>
          <a:endParaRPr lang="en-US" sz="2100" kern="1200" dirty="0">
            <a:solidFill>
              <a:schemeClr val="tx1"/>
            </a:solidFill>
          </a:endParaRPr>
        </a:p>
      </dsp:txBody>
      <dsp:txXfrm>
        <a:off x="3116646" y="2639310"/>
        <a:ext cx="2305464" cy="2305464"/>
      </dsp:txXfrm>
    </dsp:sp>
    <dsp:sp modelId="{5186B71D-01FE-4DF6-9F7C-77C355D31455}">
      <dsp:nvSpPr>
        <dsp:cNvPr id="0" name=""/>
        <dsp:cNvSpPr/>
      </dsp:nvSpPr>
      <dsp:spPr>
        <a:xfrm rot="11700000">
          <a:off x="1130024" y="2883512"/>
          <a:ext cx="1949516" cy="657057"/>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EA2F8A-8E69-4533-A51A-FC0EDE011A2B}">
      <dsp:nvSpPr>
        <dsp:cNvPr id="0" name=""/>
        <dsp:cNvSpPr/>
      </dsp:nvSpPr>
      <dsp:spPr>
        <a:xfrm>
          <a:off x="68143" y="2083678"/>
          <a:ext cx="2190191" cy="175215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Examine the QRIS Health and Safety standards. </a:t>
          </a:r>
          <a:endParaRPr lang="en-US" sz="1800" kern="1200" dirty="0">
            <a:solidFill>
              <a:schemeClr val="tx1"/>
            </a:solidFill>
          </a:endParaRPr>
        </a:p>
      </dsp:txBody>
      <dsp:txXfrm>
        <a:off x="68143" y="2083678"/>
        <a:ext cx="2190191" cy="1752152"/>
      </dsp:txXfrm>
    </dsp:sp>
    <dsp:sp modelId="{4DBE83A5-F7A2-45EA-9691-19E870260D49}">
      <dsp:nvSpPr>
        <dsp:cNvPr id="0" name=""/>
        <dsp:cNvSpPr/>
      </dsp:nvSpPr>
      <dsp:spPr>
        <a:xfrm rot="14700000">
          <a:off x="2347552" y="1432519"/>
          <a:ext cx="1949516" cy="657057"/>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F3EC4D-86A9-416A-AE29-016DB8F31B07}">
      <dsp:nvSpPr>
        <dsp:cNvPr id="0" name=""/>
        <dsp:cNvSpPr/>
      </dsp:nvSpPr>
      <dsp:spPr>
        <a:xfrm>
          <a:off x="1815264" y="1541"/>
          <a:ext cx="2190191" cy="1752152"/>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Discuss the application of health and safety standards in your program.</a:t>
          </a:r>
          <a:endParaRPr lang="en-US" sz="1800" kern="1200" dirty="0">
            <a:solidFill>
              <a:schemeClr val="tx1"/>
            </a:solidFill>
          </a:endParaRPr>
        </a:p>
      </dsp:txBody>
      <dsp:txXfrm>
        <a:off x="1815264" y="1541"/>
        <a:ext cx="2190191" cy="1752152"/>
      </dsp:txXfrm>
    </dsp:sp>
    <dsp:sp modelId="{1112A5E0-AEA5-403B-A214-DD9CD4BA6479}">
      <dsp:nvSpPr>
        <dsp:cNvPr id="0" name=""/>
        <dsp:cNvSpPr/>
      </dsp:nvSpPr>
      <dsp:spPr>
        <a:xfrm rot="17700000">
          <a:off x="4241688" y="1432519"/>
          <a:ext cx="1949516" cy="657057"/>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EEB323-E3AF-40D7-BDEB-FA81856047D6}">
      <dsp:nvSpPr>
        <dsp:cNvPr id="0" name=""/>
        <dsp:cNvSpPr/>
      </dsp:nvSpPr>
      <dsp:spPr>
        <a:xfrm>
          <a:off x="4533301" y="1541"/>
          <a:ext cx="2190191" cy="1752152"/>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Create documentation of policies and procedures as required by the QRIS Health and Safety standards. </a:t>
          </a:r>
          <a:endParaRPr lang="en-US" sz="1800" kern="1200" dirty="0">
            <a:solidFill>
              <a:schemeClr val="tx1"/>
            </a:solidFill>
          </a:endParaRPr>
        </a:p>
      </dsp:txBody>
      <dsp:txXfrm>
        <a:off x="4533301" y="1541"/>
        <a:ext cx="2190191" cy="1752152"/>
      </dsp:txXfrm>
    </dsp:sp>
    <dsp:sp modelId="{6D5CF0F4-77F8-4CC1-AD72-379212617BB7}">
      <dsp:nvSpPr>
        <dsp:cNvPr id="0" name=""/>
        <dsp:cNvSpPr/>
      </dsp:nvSpPr>
      <dsp:spPr>
        <a:xfrm rot="20700000">
          <a:off x="5459215" y="2883512"/>
          <a:ext cx="1949516" cy="657057"/>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77D227-4C0F-4DE2-8FD5-1675365EE028}">
      <dsp:nvSpPr>
        <dsp:cNvPr id="0" name=""/>
        <dsp:cNvSpPr/>
      </dsp:nvSpPr>
      <dsp:spPr>
        <a:xfrm>
          <a:off x="6280422" y="2083678"/>
          <a:ext cx="2190191" cy="1752152"/>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Discuss strategies and tactics for achieving program-wide implementation of Health and Safety standards.  </a:t>
          </a:r>
          <a:endParaRPr lang="en-US" sz="1800" kern="1200" dirty="0">
            <a:solidFill>
              <a:schemeClr val="tx1"/>
            </a:solidFill>
          </a:endParaRPr>
        </a:p>
      </dsp:txBody>
      <dsp:txXfrm>
        <a:off x="6280422" y="2083678"/>
        <a:ext cx="2190191" cy="175215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71D1A4-3958-4BE5-9770-AB55F4136325}">
      <dsp:nvSpPr>
        <dsp:cNvPr id="0" name=""/>
        <dsp:cNvSpPr/>
      </dsp:nvSpPr>
      <dsp:spPr>
        <a:xfrm>
          <a:off x="3362959" y="0"/>
          <a:ext cx="5044440" cy="1377156"/>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31775" marR="0" lvl="1" indent="-231775" algn="l" defTabSz="914400" eaLnBrk="1" fontAlgn="auto" latinLnBrk="0" hangingPunct="1">
            <a:lnSpc>
              <a:spcPct val="100000"/>
            </a:lnSpc>
            <a:spcBef>
              <a:spcPct val="0"/>
            </a:spcBef>
            <a:spcAft>
              <a:spcPts val="0"/>
            </a:spcAft>
            <a:buClrTx/>
            <a:buSzTx/>
            <a:buFontTx/>
            <a:buChar char="••"/>
            <a:tabLst/>
            <a:defRPr/>
          </a:pPr>
          <a:r>
            <a:rPr lang="en-US" sz="2300" kern="1200" dirty="0" smtClean="0"/>
            <a:t>Programs with multiple classrooms need to submit evidence for each classroom</a:t>
          </a:r>
          <a:endParaRPr lang="en-US" sz="2300" kern="1200" dirty="0"/>
        </a:p>
      </dsp:txBody>
      <dsp:txXfrm>
        <a:off x="3362959" y="0"/>
        <a:ext cx="5044440" cy="1377156"/>
      </dsp:txXfrm>
    </dsp:sp>
    <dsp:sp modelId="{44946FA0-ECE7-4944-88BA-91C26BA55E6C}">
      <dsp:nvSpPr>
        <dsp:cNvPr id="0" name=""/>
        <dsp:cNvSpPr/>
      </dsp:nvSpPr>
      <dsp:spPr>
        <a:xfrm>
          <a:off x="0" y="0"/>
          <a:ext cx="3362960" cy="1377156"/>
        </a:xfrm>
        <a:prstGeom prst="roundRect">
          <a:avLst/>
        </a:prstGeom>
        <a:solidFill>
          <a:srgbClr val="92B635"/>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100000"/>
            </a:lnSpc>
            <a:spcBef>
              <a:spcPct val="0"/>
            </a:spcBef>
            <a:spcAft>
              <a:spcPts val="0"/>
            </a:spcAft>
          </a:pPr>
          <a:r>
            <a:rPr lang="en-US" sz="2800" b="1" kern="1200" dirty="0" smtClean="0">
              <a:solidFill>
                <a:schemeClr val="tx1"/>
              </a:solidFill>
            </a:rPr>
            <a:t>Some standards are classroom-specific</a:t>
          </a:r>
          <a:endParaRPr lang="en-US" sz="2800" b="1" kern="1200" dirty="0">
            <a:solidFill>
              <a:schemeClr val="tx1"/>
            </a:solidFill>
          </a:endParaRPr>
        </a:p>
      </dsp:txBody>
      <dsp:txXfrm>
        <a:off x="0" y="0"/>
        <a:ext cx="3362960" cy="1377156"/>
      </dsp:txXfrm>
    </dsp:sp>
    <dsp:sp modelId="{81D60BDD-505C-44DB-8DD7-2BBB259EF00A}">
      <dsp:nvSpPr>
        <dsp:cNvPr id="0" name=""/>
        <dsp:cNvSpPr/>
      </dsp:nvSpPr>
      <dsp:spPr>
        <a:xfrm>
          <a:off x="3362959" y="1514871"/>
          <a:ext cx="5044440" cy="1377156"/>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dirty="0" smtClean="0"/>
            <a:t>Programs with multiple age groups will need to submit evidence for each age group</a:t>
          </a:r>
          <a:endParaRPr lang="en-US" sz="2300" kern="1200" dirty="0"/>
        </a:p>
      </dsp:txBody>
      <dsp:txXfrm>
        <a:off x="3362959" y="1514871"/>
        <a:ext cx="5044440" cy="1377156"/>
      </dsp:txXfrm>
    </dsp:sp>
    <dsp:sp modelId="{27B0298D-B688-40EF-8F89-4AAADACB1610}">
      <dsp:nvSpPr>
        <dsp:cNvPr id="0" name=""/>
        <dsp:cNvSpPr/>
      </dsp:nvSpPr>
      <dsp:spPr>
        <a:xfrm>
          <a:off x="0" y="1514871"/>
          <a:ext cx="3362960" cy="1377156"/>
        </a:xfrm>
        <a:prstGeom prst="roundRect">
          <a:avLst/>
        </a:prstGeom>
        <a:solidFill>
          <a:srgbClr val="40766F"/>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800" b="1" kern="1200" dirty="0" smtClean="0">
              <a:solidFill>
                <a:schemeClr val="tx1"/>
              </a:solidFill>
            </a:rPr>
            <a:t>Some standards are age-specific</a:t>
          </a:r>
        </a:p>
      </dsp:txBody>
      <dsp:txXfrm>
        <a:off x="0" y="1514871"/>
        <a:ext cx="3362960" cy="1377156"/>
      </dsp:txXfrm>
    </dsp:sp>
    <dsp:sp modelId="{F047F317-C131-4A56-B668-38DAE633245B}">
      <dsp:nvSpPr>
        <dsp:cNvPr id="0" name=""/>
        <dsp:cNvSpPr/>
      </dsp:nvSpPr>
      <dsp:spPr>
        <a:xfrm>
          <a:off x="3362959" y="3029743"/>
          <a:ext cx="5044440" cy="1377156"/>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US" sz="2300" kern="1200" dirty="0" smtClean="0"/>
            <a:t>Programs can choose whether to submit for one, some or all locations</a:t>
          </a:r>
          <a:endParaRPr lang="en-US" sz="2300" kern="1200" dirty="0"/>
        </a:p>
        <a:p>
          <a:pPr marL="228600" lvl="1" indent="-228600" algn="l" defTabSz="1022350">
            <a:lnSpc>
              <a:spcPct val="90000"/>
            </a:lnSpc>
            <a:spcBef>
              <a:spcPct val="0"/>
            </a:spcBef>
            <a:spcAft>
              <a:spcPct val="15000"/>
            </a:spcAft>
            <a:buChar char="••"/>
          </a:pPr>
          <a:r>
            <a:rPr lang="en-US" sz="2300" kern="1200" dirty="0" smtClean="0"/>
            <a:t>Contact TRI for details</a:t>
          </a:r>
          <a:endParaRPr lang="en-US" sz="2300" kern="1200" dirty="0"/>
        </a:p>
      </dsp:txBody>
      <dsp:txXfrm>
        <a:off x="3362959" y="3029743"/>
        <a:ext cx="5044440" cy="1377156"/>
      </dsp:txXfrm>
    </dsp:sp>
    <dsp:sp modelId="{DC19E00D-C11B-4CAD-A5A6-265F931DCC68}">
      <dsp:nvSpPr>
        <dsp:cNvPr id="0" name=""/>
        <dsp:cNvSpPr/>
      </dsp:nvSpPr>
      <dsp:spPr>
        <a:xfrm>
          <a:off x="0" y="3029743"/>
          <a:ext cx="3362960" cy="1377156"/>
        </a:xfrm>
        <a:prstGeom prst="roundRect">
          <a:avLst/>
        </a:prstGeom>
        <a:solidFill>
          <a:srgbClr val="D02027"/>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1"/>
              </a:solidFill>
            </a:rPr>
            <a:t>Multiple licensing locations</a:t>
          </a:r>
          <a:endParaRPr lang="en-US" sz="2800" b="1" kern="1200" dirty="0">
            <a:solidFill>
              <a:schemeClr val="tx1"/>
            </a:solidFill>
          </a:endParaRPr>
        </a:p>
      </dsp:txBody>
      <dsp:txXfrm>
        <a:off x="0" y="3029743"/>
        <a:ext cx="3362960" cy="137715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E40C843-54A9-46A8-ACCB-E5A4FC2E79E0}">
      <dsp:nvSpPr>
        <dsp:cNvPr id="0" name=""/>
        <dsp:cNvSpPr/>
      </dsp:nvSpPr>
      <dsp:spPr>
        <a:xfrm>
          <a:off x="0" y="0"/>
          <a:ext cx="6725920" cy="96951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Compile evidence for star level — evidence must be provided for EVERY indicator</a:t>
          </a:r>
          <a:endParaRPr lang="en-US" sz="2300" b="1" kern="1200" dirty="0">
            <a:solidFill>
              <a:schemeClr val="tx1"/>
            </a:solidFill>
          </a:endParaRPr>
        </a:p>
      </dsp:txBody>
      <dsp:txXfrm>
        <a:off x="0" y="0"/>
        <a:ext cx="5654602" cy="969518"/>
      </dsp:txXfrm>
    </dsp:sp>
    <dsp:sp modelId="{1C77C5A5-BE71-4934-A9A1-890DE82A620B}">
      <dsp:nvSpPr>
        <dsp:cNvPr id="0" name=""/>
        <dsp:cNvSpPr/>
      </dsp:nvSpPr>
      <dsp:spPr>
        <a:xfrm>
          <a:off x="563295" y="1145794"/>
          <a:ext cx="6725920" cy="969518"/>
        </a:xfrm>
        <a:prstGeom prst="roundRect">
          <a:avLst>
            <a:gd name="adj" fmla="val 10000"/>
          </a:avLst>
        </a:prstGeom>
        <a:solidFill>
          <a:srgbClr val="92B635"/>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Place labeled evidence in portfolio using included instructions and evidence pages</a:t>
          </a:r>
          <a:endParaRPr lang="en-US" sz="2300" b="1" kern="1200" dirty="0">
            <a:solidFill>
              <a:schemeClr val="tx1"/>
            </a:solidFill>
          </a:endParaRPr>
        </a:p>
      </dsp:txBody>
      <dsp:txXfrm>
        <a:off x="563295" y="1145794"/>
        <a:ext cx="5532437" cy="969518"/>
      </dsp:txXfrm>
    </dsp:sp>
    <dsp:sp modelId="{AFE1210C-A4F7-45ED-A3E9-9E748E69DD5D}">
      <dsp:nvSpPr>
        <dsp:cNvPr id="0" name=""/>
        <dsp:cNvSpPr/>
      </dsp:nvSpPr>
      <dsp:spPr>
        <a:xfrm>
          <a:off x="1118184" y="2291588"/>
          <a:ext cx="6725920" cy="969518"/>
        </a:xfrm>
        <a:prstGeom prst="roundRect">
          <a:avLst>
            <a:gd name="adj" fmla="val 10000"/>
          </a:avLst>
        </a:prstGeom>
        <a:solidFill>
          <a:schemeClr val="accent4">
            <a:hueOff val="0"/>
            <a:satOff val="0"/>
            <a:lumOff val="0"/>
            <a:alphaOff val="0"/>
          </a:schemeClr>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Check box indicating evidence has been provided</a:t>
          </a:r>
          <a:endParaRPr lang="en-US" sz="2300" b="1" kern="1200" dirty="0">
            <a:solidFill>
              <a:schemeClr val="tx1"/>
            </a:solidFill>
          </a:endParaRPr>
        </a:p>
      </dsp:txBody>
      <dsp:txXfrm>
        <a:off x="1118184" y="2291588"/>
        <a:ext cx="5540844" cy="969518"/>
      </dsp:txXfrm>
    </dsp:sp>
    <dsp:sp modelId="{948BF65E-0200-4D26-A88C-CBC610D6255E}">
      <dsp:nvSpPr>
        <dsp:cNvPr id="0" name=""/>
        <dsp:cNvSpPr/>
      </dsp:nvSpPr>
      <dsp:spPr>
        <a:xfrm>
          <a:off x="1681480" y="3437382"/>
          <a:ext cx="6725920" cy="969518"/>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Submit portfolio to the Teaching Research Institute for review</a:t>
          </a:r>
          <a:endParaRPr lang="en-US" sz="2300" b="1" kern="1200" dirty="0">
            <a:solidFill>
              <a:schemeClr val="tx1"/>
            </a:solidFill>
          </a:endParaRPr>
        </a:p>
      </dsp:txBody>
      <dsp:txXfrm>
        <a:off x="1681480" y="3437382"/>
        <a:ext cx="5532437" cy="969518"/>
      </dsp:txXfrm>
    </dsp:sp>
    <dsp:sp modelId="{8F1E5541-E8D7-4631-A685-AA16E8F0943E}">
      <dsp:nvSpPr>
        <dsp:cNvPr id="0" name=""/>
        <dsp:cNvSpPr/>
      </dsp:nvSpPr>
      <dsp:spPr>
        <a:xfrm>
          <a:off x="6223075" y="742562"/>
          <a:ext cx="630186" cy="630186"/>
        </a:xfrm>
        <a:prstGeom prst="downArrow">
          <a:avLst>
            <a:gd name="adj1" fmla="val 55000"/>
            <a:gd name="adj2" fmla="val 45000"/>
          </a:avLst>
        </a:prstGeom>
        <a:solidFill>
          <a:schemeClr val="accent2"/>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dirty="0"/>
        </a:p>
      </dsp:txBody>
      <dsp:txXfrm>
        <a:off x="6223075" y="742562"/>
        <a:ext cx="630186" cy="630186"/>
      </dsp:txXfrm>
    </dsp:sp>
    <dsp:sp modelId="{AE0BEAAC-035F-40CC-9095-DDBAEF6A5540}">
      <dsp:nvSpPr>
        <dsp:cNvPr id="0" name=""/>
        <dsp:cNvSpPr/>
      </dsp:nvSpPr>
      <dsp:spPr>
        <a:xfrm>
          <a:off x="6786370" y="1888356"/>
          <a:ext cx="630186" cy="630186"/>
        </a:xfrm>
        <a:prstGeom prst="downArrow">
          <a:avLst>
            <a:gd name="adj1" fmla="val 55000"/>
            <a:gd name="adj2" fmla="val 45000"/>
          </a:avLst>
        </a:prstGeom>
        <a:solidFill>
          <a:srgbClr val="92B635"/>
        </a:solidFill>
        <a:ln w="19050" cap="flat" cmpd="sng" algn="ctr">
          <a:solidFill>
            <a:srgbClr val="92B635"/>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dirty="0"/>
        </a:p>
      </dsp:txBody>
      <dsp:txXfrm>
        <a:off x="6786370" y="1888356"/>
        <a:ext cx="630186" cy="630186"/>
      </dsp:txXfrm>
    </dsp:sp>
    <dsp:sp modelId="{0301CE08-F808-458E-8FB4-DFE23DF41BC0}">
      <dsp:nvSpPr>
        <dsp:cNvPr id="0" name=""/>
        <dsp:cNvSpPr/>
      </dsp:nvSpPr>
      <dsp:spPr>
        <a:xfrm>
          <a:off x="7341259" y="3034150"/>
          <a:ext cx="630186" cy="630186"/>
        </a:xfrm>
        <a:prstGeom prst="downArrow">
          <a:avLst>
            <a:gd name="adj1" fmla="val 55000"/>
            <a:gd name="adj2" fmla="val 45000"/>
          </a:avLst>
        </a:prstGeom>
        <a:solidFill>
          <a:schemeClr val="accent4"/>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dirty="0"/>
        </a:p>
      </dsp:txBody>
      <dsp:txXfrm>
        <a:off x="7341259" y="3034150"/>
        <a:ext cx="630186" cy="63018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solidFill>
          <a:schemeClr val="accent1">
            <a:lumMod val="40000"/>
            <a:lumOff val="60000"/>
          </a:schemeClr>
        </a:solidFill>
        <a:ln w="10000" cap="flat" cmpd="sng" algn="ctr">
          <a:solidFill>
            <a:schemeClr val="accent1">
              <a:lumMod val="40000"/>
              <a:lumOff val="6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Support and instruction is provided during toileting.</a:t>
          </a:r>
          <a:endParaRPr lang="en-US" sz="24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Children are provided instruction on preventing germ transmission.</a:t>
          </a:r>
          <a:endParaRPr lang="en-US" sz="24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At least once per year, children are provided instruction on how and when to brush teeth and have opportunities to practice tooth brushing.</a:t>
          </a:r>
          <a:endParaRPr lang="en-US" sz="24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65" y="3583290"/>
        <a:ext cx="3238532" cy="145074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solidFill>
          <a:schemeClr val="accent1">
            <a:lumMod val="40000"/>
            <a:lumOff val="60000"/>
            <a:alpha val="90000"/>
          </a:schemeClr>
        </a:solidFill>
        <a:ln w="10000" cap="flat" cmpd="sng" algn="ctr">
          <a:solidFill>
            <a:schemeClr val="accent1">
              <a:lumMod val="40000"/>
              <a:lumOff val="6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Written description or policy explaining how and when instruction is provided to children on toileting.</a:t>
          </a:r>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Written description or policy explaining how and when instruction is provided to children on germ transmission.</a:t>
          </a:r>
          <a:endParaRPr lang="en-US" sz="24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Written description or policy explaining how and when instruction is provided to children on tooth brushing.</a:t>
          </a:r>
          <a:endParaRPr lang="en-US" sz="24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65" y="3583290"/>
        <a:ext cx="3238532" cy="1450742"/>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solidFill>
          <a:schemeClr val="accent1">
            <a:lumMod val="40000"/>
            <a:lumOff val="60000"/>
          </a:schemeClr>
        </a:solidFill>
        <a:ln w="10000" cap="flat" cmpd="sng" algn="ctr">
          <a:solidFill>
            <a:schemeClr val="accent1">
              <a:lumMod val="40000"/>
              <a:lumOff val="6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The program has a set of safety rules for children that is posted in a visible place.</a:t>
          </a:r>
          <a:endParaRPr lang="en-US" sz="24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Use both formal instruction and naturally occurring opportunities to teach safety rules and expectations.</a:t>
          </a:r>
          <a:endParaRPr lang="en-US" sz="24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None</a:t>
          </a:r>
          <a:endParaRPr lang="en-US" sz="24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solidFill>
          <a:schemeClr val="accent1">
            <a:lumMod val="40000"/>
            <a:lumOff val="60000"/>
            <a:alpha val="90000"/>
          </a:schemeClr>
        </a:solidFill>
        <a:ln w="10000" cap="flat" cmpd="sng" algn="ctr">
          <a:solidFill>
            <a:schemeClr val="accent1">
              <a:lumMod val="40000"/>
              <a:lumOff val="6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Copy of the program’s child safety rules, captioned photograph of program’s child safety rules posted in the program.</a:t>
          </a:r>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Written description. </a:t>
          </a:r>
          <a:endParaRPr lang="en-US" sz="2400" kern="1200" dirty="0"/>
        </a:p>
        <a:p>
          <a:pPr marL="228600" lvl="1" indent="-228600" algn="l" defTabSz="1066800">
            <a:lnSpc>
              <a:spcPct val="90000"/>
            </a:lnSpc>
            <a:spcBef>
              <a:spcPct val="0"/>
            </a:spcBef>
            <a:spcAft>
              <a:spcPct val="15000"/>
            </a:spcAft>
            <a:buChar char="••"/>
          </a:pPr>
          <a:r>
            <a:rPr lang="en-US" sz="2400" kern="1200" dirty="0" smtClean="0"/>
            <a:t>Written example of an incidence of naturally occurring instruction on safety rules and expectations.</a:t>
          </a:r>
          <a:endParaRPr lang="en-US" sz="24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None</a:t>
          </a:r>
          <a:endParaRPr lang="en-US" sz="24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solidFill>
          <a:schemeClr val="accent1">
            <a:lumMod val="40000"/>
            <a:lumOff val="60000"/>
          </a:schemeClr>
        </a:solidFill>
        <a:ln w="10000" cap="flat" cmpd="sng" algn="ctr">
          <a:solidFill>
            <a:schemeClr val="accent1">
              <a:lumMod val="40000"/>
              <a:lumOff val="6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Healthy eating habits are supported and encouraged.</a:t>
          </a:r>
          <a:endParaRPr lang="en-US" sz="24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Program personnel encourage healthy eating habits during </a:t>
          </a:r>
          <a:r>
            <a:rPr lang="en-US" sz="2400" kern="1200" dirty="0" smtClean="0"/>
            <a:t>mealtime. </a:t>
          </a:r>
          <a:endParaRPr lang="en-US" sz="24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Program personnel provide instruction about healthy </a:t>
          </a:r>
          <a:r>
            <a:rPr lang="en-US" sz="2400" kern="1200" dirty="0" smtClean="0"/>
            <a:t>nutrition.</a:t>
          </a:r>
          <a:endParaRPr lang="en-US" sz="24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solidFill>
          <a:schemeClr val="accent1">
            <a:lumMod val="40000"/>
            <a:lumOff val="60000"/>
            <a:alpha val="90000"/>
          </a:schemeClr>
        </a:solidFill>
        <a:ln w="10000" cap="flat" cmpd="sng" algn="ctr">
          <a:solidFill>
            <a:schemeClr val="accent1">
              <a:lumMod val="40000"/>
              <a:lumOff val="6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Program policy for meals and snacks that demonstrates the criteria.</a:t>
          </a:r>
          <a:endParaRPr lang="en-US" sz="24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Program policy for meals and snacks that demonstrates the criteria.</a:t>
          </a:r>
          <a:endParaRPr lang="en-US" sz="24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Written description of how and when instruction is provided on nutrition that demonstrates the criteria.</a:t>
          </a:r>
          <a:endParaRPr lang="en-US" sz="24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solidFill>
          <a:schemeClr val="accent1">
            <a:lumMod val="40000"/>
            <a:lumOff val="60000"/>
          </a:schemeClr>
        </a:soli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Program personnel use natural opportunities to increase physical activity and plan daily moderate to vigorous physical activity.</a:t>
          </a:r>
          <a:endParaRPr lang="en-US" sz="24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Program personnel provide instruction on the importance of physical activity.</a:t>
          </a:r>
          <a:endParaRPr lang="en-US" sz="24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None</a:t>
          </a:r>
          <a:endParaRPr lang="en-US" sz="24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solidFill>
          <a:schemeClr val="accent1">
            <a:lumMod val="40000"/>
            <a:lumOff val="60000"/>
          </a:schemeClr>
        </a:soli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Written description of how and when program personnel use natural opportunities to encourage activity.</a:t>
          </a:r>
          <a:endParaRPr lang="en-US" sz="24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Written description of instruction provided to children on the importance of physical activity.</a:t>
          </a:r>
          <a:endParaRPr lang="en-US" sz="24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None</a:t>
          </a:r>
          <a:endParaRPr lang="en-US" sz="24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The program’s policy indicates willingness to include children with special health needs and to make the necessary exceptions and accommodations.</a:t>
          </a:r>
          <a:endParaRPr lang="en-US" sz="22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Program personnel consult and collaborate with health care and related service professionals to meet children’s special health care needs, as applicable.</a:t>
          </a:r>
          <a:endParaRPr lang="en-US" sz="22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None</a:t>
          </a:r>
          <a:endParaRPr lang="en-US" sz="24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solidFill>
          <a:schemeClr val="accent1">
            <a:lumMod val="40000"/>
            <a:lumOff val="60000"/>
            <a:alpha val="90000"/>
          </a:schemeClr>
        </a:solidFill>
        <a:ln w="10000" cap="flat" cmpd="sng" algn="ctr">
          <a:solidFill>
            <a:schemeClr val="accent1">
              <a:lumMod val="40000"/>
              <a:lumOff val="6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Program policy on including children with special health needs.</a:t>
          </a:r>
          <a:endParaRPr lang="en-US" sz="24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Program policy on collaborating with other professionals</a:t>
          </a:r>
          <a:endParaRPr lang="en-US" sz="2400" kern="1200" dirty="0"/>
        </a:p>
        <a:p>
          <a:pPr marL="228600" lvl="1" indent="-228600" algn="l" defTabSz="1066800">
            <a:lnSpc>
              <a:spcPct val="90000"/>
            </a:lnSpc>
            <a:spcBef>
              <a:spcPct val="0"/>
            </a:spcBef>
            <a:spcAft>
              <a:spcPct val="15000"/>
            </a:spcAft>
            <a:buChar char="••"/>
          </a:pPr>
          <a:r>
            <a:rPr lang="en-US" sz="2400" kern="1200" dirty="0" smtClean="0"/>
            <a:t>Documentation of a consultation (if applicable).</a:t>
          </a:r>
          <a:endParaRPr lang="en-US" sz="24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None</a:t>
          </a:r>
          <a:endParaRPr lang="en-US" sz="24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See portfolio or Quality Improvement Plan for screen time criteria.</a:t>
          </a:r>
          <a:endParaRPr lang="en-US" sz="24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None</a:t>
          </a:r>
          <a:endParaRPr lang="en-US" sz="24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See portfolio or Quality Improvement Plan for screen time criteria.</a:t>
          </a:r>
          <a:endParaRPr lang="en-US" sz="24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Program policy on screen time that demonstrates the criteria.</a:t>
          </a:r>
          <a:endParaRPr lang="en-US" sz="24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None</a:t>
          </a:r>
          <a:endParaRPr lang="en-US" sz="24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solidFill>
          <a:schemeClr val="accent5">
            <a:lumMod val="20000"/>
            <a:lumOff val="80000"/>
            <a:alpha val="90000"/>
          </a:schemeClr>
        </a:solidFill>
        <a:ln w="10000" cap="flat" cmpd="sng" algn="ctr">
          <a:solidFill>
            <a:schemeClr val="accent5">
              <a:lumMod val="20000"/>
              <a:lumOff val="8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Program policy on screen time that demonstrates the criteria.</a:t>
          </a:r>
          <a:endParaRPr lang="en-US" sz="2200" kern="1200" dirty="0"/>
        </a:p>
        <a:p>
          <a:pPr marL="228600" lvl="1" indent="-228600" algn="l" defTabSz="977900">
            <a:lnSpc>
              <a:spcPct val="90000"/>
            </a:lnSpc>
            <a:spcBef>
              <a:spcPct val="0"/>
            </a:spcBef>
            <a:spcAft>
              <a:spcPct val="15000"/>
            </a:spcAft>
            <a:buChar char="••"/>
          </a:pPr>
          <a:r>
            <a:rPr lang="en-US" sz="2200" kern="1200" dirty="0" smtClean="0"/>
            <a:t>Written description of how the program uses screen time in an intentional manner.</a:t>
          </a:r>
          <a:endParaRPr lang="en-US" sz="22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sz="quarter" idx="1"/>
          </p:nvPr>
        </p:nvSpPr>
        <p:spPr>
          <a:xfrm>
            <a:off x="3956551" y="0"/>
            <a:ext cx="3026833" cy="464185"/>
          </a:xfrm>
          <a:prstGeom prst="rect">
            <a:avLst/>
          </a:prstGeom>
        </p:spPr>
        <p:txBody>
          <a:bodyPr vert="horz" lIns="92872" tIns="46435" rIns="92872" bIns="46435" rtlCol="0"/>
          <a:lstStyle>
            <a:lvl1pPr algn="r">
              <a:defRPr sz="1200"/>
            </a:lvl1pPr>
          </a:lstStyle>
          <a:p>
            <a:fld id="{611721C1-919B-4CD8-979F-527C4F6E6B4B}" type="datetimeFigureOut">
              <a:rPr lang="en-US" smtClean="0"/>
              <a:pPr/>
              <a:t>8/19/2015</a:t>
            </a:fld>
            <a:endParaRPr lang="en-US"/>
          </a:p>
        </p:txBody>
      </p:sp>
      <p:sp>
        <p:nvSpPr>
          <p:cNvPr id="4" name="Footer Placeholder 3"/>
          <p:cNvSpPr>
            <a:spLocks noGrp="1"/>
          </p:cNvSpPr>
          <p:nvPr>
            <p:ph type="ftr" sz="quarter" idx="2"/>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a:p>
        </p:txBody>
      </p:sp>
    </p:spTree>
    <p:extLst>
      <p:ext uri="{BB962C8B-B14F-4D97-AF65-F5344CB8AC3E}">
        <p14:creationId xmlns="" xmlns:p14="http://schemas.microsoft.com/office/powerpoint/2010/main"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2872" tIns="46435" rIns="92872" bIns="46435" rtlCol="0"/>
          <a:lstStyle>
            <a:lvl1pPr algn="r">
              <a:defRPr sz="1200"/>
            </a:lvl1pPr>
          </a:lstStyle>
          <a:p>
            <a:fld id="{0CAD7CA0-8A39-F048-ADE9-439157D5A4B0}" type="datetimeFigureOut">
              <a:rPr lang="en-US" smtClean="0"/>
              <a:pPr/>
              <a:t>8/19/2015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72" tIns="46435" rIns="92872" bIns="46435"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72" tIns="46435" rIns="92872" bIns="4643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a:p>
        </p:txBody>
      </p:sp>
    </p:spTree>
    <p:extLst>
      <p:ext uri="{BB962C8B-B14F-4D97-AF65-F5344CB8AC3E}">
        <p14:creationId xmlns="" xmlns:p14="http://schemas.microsoft.com/office/powerpoint/2010/main"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Timing: </a:t>
            </a:r>
            <a:r>
              <a:rPr lang="en-US" i="0" dirty="0" smtClean="0"/>
              <a:t>For a 3-hour training session, plan to spend about 20 minutes on the</a:t>
            </a:r>
            <a:r>
              <a:rPr lang="en-US" i="0" baseline="0" dirty="0" smtClean="0"/>
              <a:t> introduction (slides 1-10) and 20 minutes on each standard. This will leave 10 minutes for a break, 10 minutes for certificates and evaluations, and 20 minutes that you can allocate wherever you feel you need to spend more time. </a:t>
            </a:r>
            <a:endParaRPr lang="en-US" i="0" dirty="0" smtClean="0"/>
          </a:p>
          <a:p>
            <a:endParaRPr lang="en-US" dirty="0" smtClean="0"/>
          </a:p>
          <a:p>
            <a:r>
              <a:rPr lang="en-US" dirty="0" smtClean="0"/>
              <a:t>Slides 1-10 should</a:t>
            </a:r>
            <a:r>
              <a:rPr lang="en-US" baseline="0" dirty="0" smtClean="0"/>
              <a:t> take about 20 minutes.</a:t>
            </a:r>
            <a:endParaRPr lang="en-US" dirty="0" smtClean="0"/>
          </a:p>
          <a:p>
            <a:endParaRPr lang="en-US" dirty="0" smtClean="0"/>
          </a:p>
          <a:p>
            <a:r>
              <a:rPr lang="en-US" dirty="0" smtClean="0"/>
              <a:t>Materials:</a:t>
            </a:r>
          </a:p>
          <a:p>
            <a:pPr marL="182880" indent="-182880">
              <a:buFont typeface="Arial" pitchFamily="34" charset="0"/>
              <a:buChar char="•"/>
            </a:pPr>
            <a:r>
              <a:rPr lang="en-US" b="0" dirty="0" smtClean="0"/>
              <a:t>All participants should bring their Quality Improvement Plan to the training session</a:t>
            </a:r>
            <a:r>
              <a:rPr lang="en-US" b="0" baseline="0" dirty="0" smtClean="0"/>
              <a:t>.</a:t>
            </a:r>
          </a:p>
          <a:p>
            <a:pPr marL="182880" indent="-182880">
              <a:buFont typeface="Arial" pitchFamily="34" charset="0"/>
              <a:buChar char="•"/>
            </a:pPr>
            <a:r>
              <a:rPr lang="en-US" b="0" baseline="0" dirty="0" smtClean="0"/>
              <a:t>Portfolios will also be helpful. Plan to have at least one sample portfolio available so that you can refer to the evidence required for each indicator.</a:t>
            </a:r>
          </a:p>
          <a:p>
            <a:pPr marL="182880" indent="-182880">
              <a:buFont typeface="Arial" pitchFamily="34" charset="0"/>
              <a:buChar char="•"/>
            </a:pPr>
            <a:r>
              <a:rPr lang="en-US" b="0" baseline="0" dirty="0" smtClean="0"/>
              <a:t>Dry erase board or flip chart, markers</a:t>
            </a:r>
          </a:p>
          <a:p>
            <a:pPr marL="182880" indent="-182880">
              <a:buFont typeface="Arial" pitchFamily="34" charset="0"/>
              <a:buChar char="•"/>
            </a:pPr>
            <a:r>
              <a:rPr lang="en-US" b="0" baseline="0" dirty="0" smtClean="0"/>
              <a:t>Samples of parent / staff handbooks to show policies for Health and Safety standards (</a:t>
            </a:r>
            <a:r>
              <a:rPr lang="en-US" b="0" i="1" baseline="0" dirty="0" smtClean="0"/>
              <a:t>optional</a:t>
            </a:r>
            <a:r>
              <a:rPr lang="en-US" b="0" baseline="0" dirty="0" smtClean="0"/>
              <a:t>)</a:t>
            </a:r>
          </a:p>
          <a:p>
            <a:pPr marL="182880" indent="-182880">
              <a:buFont typeface="Arial" pitchFamily="34" charset="0"/>
              <a:buChar char="•"/>
            </a:pPr>
            <a:endParaRPr lang="en-US" b="0" baseline="0" dirty="0" smtClean="0"/>
          </a:p>
          <a:p>
            <a:endParaRPr lang="en-US" dirty="0" smtClean="0"/>
          </a:p>
          <a:p>
            <a:r>
              <a:rPr lang="en-US" dirty="0" smtClean="0"/>
              <a:t>Introduce trainers, </a:t>
            </a:r>
          </a:p>
          <a:p>
            <a:r>
              <a:rPr lang="en-US" dirty="0" smtClean="0"/>
              <a:t>Ask participants to introduce themselves</a:t>
            </a:r>
          </a:p>
          <a:p>
            <a:endParaRPr lang="en-US" dirty="0" smtClean="0"/>
          </a:p>
          <a:p>
            <a:r>
              <a:rPr lang="en-US" dirty="0" smtClean="0"/>
              <a:t>Optional: Ice breaker activity chosen by the trainer</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 xmlns:p14="http://schemas.microsoft.com/office/powerpoint/2010/main"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Allow participants time to read the objectives, discuss as needed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lvl="0"/>
            <a:r>
              <a:rPr lang="en-US" dirty="0" smtClean="0">
                <a:solidFill>
                  <a:schemeClr val="tx1"/>
                </a:solidFill>
              </a:rPr>
              <a:t>Objectives:</a:t>
            </a:r>
          </a:p>
          <a:p>
            <a:pPr lvl="0"/>
            <a:r>
              <a:rPr lang="en-US" dirty="0" smtClean="0">
                <a:solidFill>
                  <a:schemeClr val="tx1"/>
                </a:solidFill>
              </a:rPr>
              <a:t>Examine the QRIS Health and Safety standards. </a:t>
            </a:r>
          </a:p>
          <a:p>
            <a:pPr lvl="0"/>
            <a:r>
              <a:rPr lang="en-US" dirty="0" smtClean="0">
                <a:solidFill>
                  <a:schemeClr val="tx1"/>
                </a:solidFill>
              </a:rPr>
              <a:t>Discuss the application of health and safety standards in your program.</a:t>
            </a:r>
          </a:p>
          <a:p>
            <a:pPr lvl="0"/>
            <a:r>
              <a:rPr lang="en-US" dirty="0" smtClean="0">
                <a:solidFill>
                  <a:schemeClr val="tx1"/>
                </a:solidFill>
              </a:rPr>
              <a:t>Create documentation of policies and procedures as required by the QRIS Health and Safety standards. </a:t>
            </a:r>
          </a:p>
          <a:p>
            <a:pPr lvl="0"/>
            <a:r>
              <a:rPr lang="en-US" dirty="0" smtClean="0">
                <a:solidFill>
                  <a:schemeClr val="tx1"/>
                </a:solidFill>
              </a:rPr>
              <a:t>Discuss strategies and tactics for achieving program-wide implementation of Health and Safety standards.  </a:t>
            </a:r>
          </a:p>
          <a:p>
            <a:pPr lvl="0"/>
            <a:endParaRPr lang="en-US" dirty="0" smtClean="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Outcome: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Complete the “Health and Safety” portion of your QRIS Portfolio</a:t>
            </a:r>
          </a:p>
          <a:p>
            <a:pPr lvl="1"/>
            <a:endParaRPr lang="en-US"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 xmlns:p14="http://schemas.microsoft.com/office/powerpoint/2010/main"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can be done as a large-group or individual reflection followed by discussion. </a:t>
            </a:r>
          </a:p>
          <a:p>
            <a:r>
              <a:rPr lang="en-US" dirty="0" smtClean="0"/>
              <a:t>Invite</a:t>
            </a:r>
            <a:r>
              <a:rPr lang="en-US" baseline="0" dirty="0" smtClean="0"/>
              <a:t> participants to share the quality improvements they have already made, and the quality improvements they have in mind. </a:t>
            </a:r>
          </a:p>
          <a:p>
            <a:r>
              <a:rPr lang="en-US" baseline="0" dirty="0" smtClean="0"/>
              <a:t>Consider:</a:t>
            </a:r>
          </a:p>
          <a:p>
            <a:pPr>
              <a:buFont typeface="Arial" pitchFamily="34" charset="0"/>
              <a:buChar char="•"/>
            </a:pPr>
            <a:r>
              <a:rPr lang="en-US" baseline="0" dirty="0" smtClean="0"/>
              <a:t>focusing the conversation on participants’ confidence in their ability to make improvements</a:t>
            </a:r>
          </a:p>
          <a:p>
            <a:pPr>
              <a:buFont typeface="Arial" pitchFamily="34" charset="0"/>
              <a:buChar char="•"/>
            </a:pPr>
            <a:r>
              <a:rPr lang="en-US" baseline="0" dirty="0" smtClean="0"/>
              <a:t>focusing the conversation on participants’ reasons for making particular improvements</a:t>
            </a:r>
          </a:p>
          <a:p>
            <a:pPr>
              <a:buFont typeface="Arial" pitchFamily="34" charset="0"/>
              <a:buChar char="•"/>
            </a:pPr>
            <a:endParaRPr lang="en-US" dirty="0" smtClean="0"/>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Slides 4-9 have</a:t>
            </a:r>
            <a:r>
              <a:rPr lang="en-US" baseline="0" dirty="0" smtClean="0"/>
              <a:t> been cut and pasted from the </a:t>
            </a:r>
            <a:r>
              <a:rPr lang="en-US" baseline="0" dirty="0" err="1" smtClean="0"/>
              <a:t>IQT</a:t>
            </a:r>
            <a:r>
              <a:rPr lang="en-US" baseline="0" dirty="0" smtClean="0"/>
              <a:t> training. They are included here as a reminder of the process. Feel free to spend more time or less on them as needed by your group.</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4</a:t>
            </a:fld>
            <a:endParaRPr lang="en-US"/>
          </a:p>
        </p:txBody>
      </p:sp>
    </p:spTree>
    <p:extLst>
      <p:ext uri="{BB962C8B-B14F-4D97-AF65-F5344CB8AC3E}">
        <p14:creationId xmlns="" xmlns:p14="http://schemas.microsoft.com/office/powerpoint/2010/main" val="2307339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Slides 4-9 have</a:t>
            </a:r>
            <a:r>
              <a:rPr lang="en-US" baseline="0" dirty="0" smtClean="0"/>
              <a:t> been cut and pasted from the </a:t>
            </a:r>
            <a:r>
              <a:rPr lang="en-US" baseline="0" dirty="0" err="1" smtClean="0"/>
              <a:t>IQT</a:t>
            </a:r>
            <a:r>
              <a:rPr lang="en-US" baseline="0" dirty="0" smtClean="0"/>
              <a:t> training. They are included here as a reminder of the process. Feel free to spend more time or less on them as needed by your group.</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5</a:t>
            </a:fld>
            <a:endParaRPr lang="en-US">
              <a:solidFill>
                <a:prstClr val="black"/>
              </a:solidFill>
              <a:latin typeface="Calibri"/>
            </a:endParaRPr>
          </a:p>
        </p:txBody>
      </p:sp>
    </p:spTree>
    <p:extLst>
      <p:ext uri="{BB962C8B-B14F-4D97-AF65-F5344CB8AC3E}">
        <p14:creationId xmlns="" xmlns:p14="http://schemas.microsoft.com/office/powerpoint/2010/main" val="4080525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Slides 4-9 have</a:t>
            </a:r>
            <a:r>
              <a:rPr lang="en-US" baseline="0" dirty="0" smtClean="0"/>
              <a:t> been cut and pasted from the </a:t>
            </a:r>
            <a:r>
              <a:rPr lang="en-US" baseline="0" dirty="0" err="1" smtClean="0"/>
              <a:t>IQT</a:t>
            </a:r>
            <a:r>
              <a:rPr lang="en-US" baseline="0" dirty="0" smtClean="0"/>
              <a:t> training. They are included here as a reminder of the process. Feel free to spend more time or less on them as needed by your group.</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 xmlns:p14="http://schemas.microsoft.com/office/powerpoint/2010/main" val="2467376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Slides 4-9 have</a:t>
            </a:r>
            <a:r>
              <a:rPr lang="en-US" baseline="0" dirty="0" smtClean="0"/>
              <a:t> been cut and pasted from the </a:t>
            </a:r>
            <a:r>
              <a:rPr lang="en-US" baseline="0" dirty="0" err="1" smtClean="0"/>
              <a:t>IQT</a:t>
            </a:r>
            <a:r>
              <a:rPr lang="en-US" baseline="0" dirty="0" smtClean="0"/>
              <a:t> training. They are included here as a reminder of the process. Feel free to spend more time or less on them as needed by your group.</a:t>
            </a:r>
            <a:endParaRPr lang="en-US" dirty="0" smtClean="0"/>
          </a:p>
          <a:p>
            <a:endParaRPr lang="en-US" dirty="0"/>
          </a:p>
        </p:txBody>
      </p:sp>
      <p:sp>
        <p:nvSpPr>
          <p:cNvPr id="4" name="Slide Number Placeholder 3"/>
          <p:cNvSpPr>
            <a:spLocks noGrp="1"/>
          </p:cNvSpPr>
          <p:nvPr>
            <p:ph type="sldNum" sz="quarter" idx="10"/>
          </p:nvPr>
        </p:nvSpPr>
        <p:spPr/>
        <p:txBody>
          <a:bodyPr/>
          <a:lstStyle/>
          <a:p>
            <a:fld id="{13B452C0-332C-4C98-8CAE-74828D9B74E3}" type="slidenum">
              <a:rPr lang="en-US" smtClean="0">
                <a:solidFill>
                  <a:prstClr val="black"/>
                </a:solidFill>
                <a:latin typeface="Calibri"/>
              </a:rPr>
              <a:pPr/>
              <a:t>7</a:t>
            </a:fld>
            <a:endParaRPr lang="en-US" dirty="0">
              <a:solidFill>
                <a:prstClr val="black"/>
              </a:solidFill>
              <a:latin typeface="Calibri"/>
            </a:endParaRPr>
          </a:p>
        </p:txBody>
      </p:sp>
    </p:spTree>
    <p:extLst>
      <p:ext uri="{BB962C8B-B14F-4D97-AF65-F5344CB8AC3E}">
        <p14:creationId xmlns="" xmlns:p14="http://schemas.microsoft.com/office/powerpoint/2010/main" val="3010090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a:t>
            </a:r>
            <a:r>
              <a:rPr lang="en-US" dirty="0" smtClean="0"/>
              <a:t>Slides 4-9 have</a:t>
            </a:r>
            <a:r>
              <a:rPr lang="en-US" baseline="0" dirty="0" smtClean="0"/>
              <a:t> been cut and pasted from the </a:t>
            </a:r>
            <a:r>
              <a:rPr lang="en-US" baseline="0" dirty="0" err="1" smtClean="0"/>
              <a:t>IQT</a:t>
            </a:r>
            <a:r>
              <a:rPr lang="en-US" baseline="0" dirty="0" smtClean="0"/>
              <a:t> training. They are included here as a reminder of the process. Feel free to spend more time or less on them as needed by your group.</a:t>
            </a:r>
            <a:endParaRPr lang="en-US" dirty="0" smtClean="0"/>
          </a:p>
          <a:p>
            <a:endParaRPr lang="en-US" dirty="0"/>
          </a:p>
        </p:txBody>
      </p:sp>
      <p:sp>
        <p:nvSpPr>
          <p:cNvPr id="4" name="Slide Number Placeholder 3"/>
          <p:cNvSpPr>
            <a:spLocks noGrp="1"/>
          </p:cNvSpPr>
          <p:nvPr>
            <p:ph type="sldNum" sz="quarter" idx="10"/>
          </p:nvPr>
        </p:nvSpPr>
        <p:spPr/>
        <p:txBody>
          <a:bodyPr/>
          <a:lstStyle/>
          <a:p>
            <a:fld id="{13B452C0-332C-4C98-8CAE-74828D9B74E3}" type="slidenum">
              <a:rPr lang="en-US" smtClean="0">
                <a:solidFill>
                  <a:prstClr val="black"/>
                </a:solidFill>
                <a:latin typeface="Calibri"/>
              </a:rPr>
              <a:pPr/>
              <a:t>8</a:t>
            </a:fld>
            <a:endParaRPr lang="en-US" dirty="0">
              <a:solidFill>
                <a:prstClr val="black"/>
              </a:solidFill>
              <a:latin typeface="Calibri"/>
            </a:endParaRPr>
          </a:p>
        </p:txBody>
      </p:sp>
    </p:spTree>
    <p:extLst>
      <p:ext uri="{BB962C8B-B14F-4D97-AF65-F5344CB8AC3E}">
        <p14:creationId xmlns="" xmlns:p14="http://schemas.microsoft.com/office/powerpoint/2010/main" val="1602821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dirty="0" smtClean="0"/>
              <a:t>Slides 4-9 have</a:t>
            </a:r>
            <a:r>
              <a:rPr lang="en-US" sz="1000" baseline="0" dirty="0" smtClean="0"/>
              <a:t> been cut and pasted from the </a:t>
            </a:r>
            <a:r>
              <a:rPr lang="en-US" sz="1000" baseline="0" dirty="0" err="1" smtClean="0"/>
              <a:t>IQT</a:t>
            </a:r>
            <a:r>
              <a:rPr lang="en-US" sz="1000" baseline="0" dirty="0" smtClean="0"/>
              <a:t> training. They are included here as a reminder of the process. Feel free to spend more time or less on them as needed by your group.</a:t>
            </a:r>
            <a:endParaRPr lang="en-US" sz="1000" dirty="0" smtClean="0"/>
          </a:p>
          <a:p>
            <a:endParaRPr lang="en-US" sz="1000" dirty="0"/>
          </a:p>
        </p:txBody>
      </p:sp>
      <p:sp>
        <p:nvSpPr>
          <p:cNvPr id="4" name="Slide Number Placeholder 3"/>
          <p:cNvSpPr>
            <a:spLocks noGrp="1"/>
          </p:cNvSpPr>
          <p:nvPr>
            <p:ph type="sldNum" sz="quarter" idx="10"/>
          </p:nvPr>
        </p:nvSpPr>
        <p:spPr/>
        <p:txBody>
          <a:bodyPr/>
          <a:lstStyle/>
          <a:p>
            <a:fld id="{13B452C0-332C-4C98-8CAE-74828D9B74E3}" type="slidenum">
              <a:rPr lang="en-US" smtClean="0">
                <a:solidFill>
                  <a:prstClr val="black"/>
                </a:solidFill>
                <a:latin typeface="Calibri"/>
              </a:rPr>
              <a:pPr/>
              <a:t>9</a:t>
            </a:fld>
            <a:endParaRPr lang="en-US" dirty="0">
              <a:solidFill>
                <a:prstClr val="black"/>
              </a:solidFill>
              <a:latin typeface="Calibri"/>
            </a:endParaRPr>
          </a:p>
        </p:txBody>
      </p:sp>
    </p:spTree>
    <p:extLst>
      <p:ext uri="{BB962C8B-B14F-4D97-AF65-F5344CB8AC3E}">
        <p14:creationId xmlns="" xmlns:p14="http://schemas.microsoft.com/office/powerpoint/2010/main" val="1195081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 conversation on the Health and Safety </a:t>
            </a:r>
            <a:r>
              <a:rPr lang="en-US" baseline="0" dirty="0" smtClean="0"/>
              <a:t>Domain.</a:t>
            </a:r>
            <a:endParaRPr lang="en-US" dirty="0" smtClean="0"/>
          </a:p>
          <a:p>
            <a:endParaRPr lang="en-US" dirty="0" smtClean="0"/>
          </a:p>
          <a:p>
            <a:r>
              <a:rPr lang="en-US" dirty="0" smtClean="0"/>
              <a:t>Depending</a:t>
            </a:r>
            <a:r>
              <a:rPr lang="en-US" baseline="0" dirty="0" smtClean="0"/>
              <a:t> on how far they are into their QRIS work, p</a:t>
            </a:r>
            <a:r>
              <a:rPr lang="en-US" dirty="0" smtClean="0"/>
              <a:t>articipants may not yet have encountered barriers. If they</a:t>
            </a:r>
            <a:r>
              <a:rPr lang="en-US" baseline="0" dirty="0" smtClean="0"/>
              <a:t> bring up more than a few barriers, you may want to list them on a whiteboard / flip chart page and address them as part of your discussion of each standard / indicator.</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11-16 should take about 20 minutes, including time for individual writing</a:t>
            </a:r>
          </a:p>
          <a:p>
            <a:endParaRPr lang="en-US" dirty="0" smtClean="0"/>
          </a:p>
          <a:p>
            <a:r>
              <a:rPr lang="en-US" dirty="0" smtClean="0"/>
              <a:t>Materials:</a:t>
            </a:r>
          </a:p>
          <a:p>
            <a:r>
              <a:rPr lang="en-US" dirty="0" smtClean="0"/>
              <a:t>Quality Improvement Plan and / or portfolio</a:t>
            </a:r>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a:t>
            </a:r>
            <a:r>
              <a:rPr lang="en-US" baseline="0" dirty="0" smtClean="0"/>
              <a:t> erase</a:t>
            </a:r>
            <a:r>
              <a:rPr lang="en-US" dirty="0" smtClean="0"/>
              <a:t> </a:t>
            </a:r>
            <a:r>
              <a:rPr lang="en-US" dirty="0" smtClean="0"/>
              <a:t>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toileting?</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16,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a:t>
            </a:r>
            <a:r>
              <a:rPr lang="en-US" dirty="0" smtClean="0"/>
              <a:t>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Germ transmission</a:t>
            </a:r>
            <a:r>
              <a:rPr lang="en-US" baseline="0" dirty="0" smtClean="0"/>
              <a:t>?</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16, you will lead the group in writing a sample description based on the input everyone has given.</a:t>
            </a:r>
          </a:p>
        </p:txBody>
      </p:sp>
      <p:sp>
        <p:nvSpPr>
          <p:cNvPr id="4" name="Slide Number Placeholder 3"/>
          <p:cNvSpPr>
            <a:spLocks noGrp="1"/>
          </p:cNvSpPr>
          <p:nvPr>
            <p:ph type="sldNum" sz="quarter" idx="10"/>
          </p:nvPr>
        </p:nvSpPr>
        <p:spPr/>
        <p:txBody>
          <a:bodyPr/>
          <a:lstStyle/>
          <a:p>
            <a:fld id="{B7FC117F-9C20-5F4F-A638-56BA5BAADFB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a:t>
            </a:r>
            <a:r>
              <a:rPr lang="en-US" dirty="0" smtClean="0"/>
              <a:t>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brushing their teeth?</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16,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17-21 should take about 20 minutes, including time for individual writing</a:t>
            </a:r>
          </a:p>
          <a:p>
            <a:endParaRPr lang="en-US" dirty="0" smtClean="0"/>
          </a:p>
          <a:p>
            <a:r>
              <a:rPr lang="en-US" dirty="0" smtClean="0"/>
              <a:t>Materials:</a:t>
            </a:r>
          </a:p>
          <a:p>
            <a:r>
              <a:rPr lang="en-US" dirty="0" smtClean="0"/>
              <a:t>Quality Improvement Plan and / or portfolio</a:t>
            </a:r>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a:t>
            </a:r>
            <a:r>
              <a:rPr lang="en-US" dirty="0" smtClean="0"/>
              <a:t>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classroom rules?</a:t>
            </a:r>
          </a:p>
          <a:p>
            <a:pPr marL="182880" indent="-182880">
              <a:buFont typeface="Arial" pitchFamily="34" charset="0"/>
              <a:buChar char="•"/>
            </a:pPr>
            <a:r>
              <a:rPr lang="en-US" baseline="0" dirty="0" smtClean="0"/>
              <a:t>Where do you have rules posted?</a:t>
            </a:r>
          </a:p>
          <a:p>
            <a:pPr marL="182880" indent="-182880">
              <a:buFont typeface="Arial" pitchFamily="34" charset="0"/>
              <a:buChar char="•"/>
            </a:pPr>
            <a:r>
              <a:rPr lang="en-US" baseline="0" dirty="0" smtClean="0"/>
              <a:t>What / how many rules are developmentally appropriate? Can you reduce the number of rules to 3?</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21, you will lead the group in writing a sample description based on the input everyone has given.</a:t>
            </a:r>
          </a:p>
          <a:p>
            <a:endParaRPr lang="en-US" baseline="0" dirty="0" smtClean="0"/>
          </a:p>
        </p:txBody>
      </p:sp>
      <p:sp>
        <p:nvSpPr>
          <p:cNvPr id="4" name="Slide Number Placeholder 3"/>
          <p:cNvSpPr>
            <a:spLocks noGrp="1"/>
          </p:cNvSpPr>
          <p:nvPr>
            <p:ph type="sldNum" sz="quarter" idx="10"/>
          </p:nvPr>
        </p:nvSpPr>
        <p:spPr/>
        <p:txBody>
          <a:bodyPr/>
          <a:lstStyle/>
          <a:p>
            <a:fld id="{B7FC117F-9C20-5F4F-A638-56BA5BAADFB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safety rules and expectations?</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21, you will lead the group in writing a sample description based on the input everyone has given.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22-27 should take about 20 minutes, including time for individual writing</a:t>
            </a:r>
          </a:p>
          <a:p>
            <a:endParaRPr lang="en-US" dirty="0" smtClean="0"/>
          </a:p>
          <a:p>
            <a:r>
              <a:rPr lang="en-US" dirty="0" smtClean="0"/>
              <a:t>Materials:</a:t>
            </a:r>
          </a:p>
          <a:p>
            <a:r>
              <a:rPr lang="en-US" dirty="0" smtClean="0"/>
              <a:t>White board or</a:t>
            </a:r>
            <a:r>
              <a:rPr lang="en-US" baseline="0" dirty="0" smtClean="0"/>
              <a:t> flipchart, markers</a:t>
            </a:r>
            <a:endParaRPr lang="en-US" dirty="0" smtClean="0"/>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healthy eating habits?</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27, you will lead the group in writing a sample description based on the input everyone has given.</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healthy eating habits?</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27, you will lead the group in writing a sample description based on the input everyone has given.</a:t>
            </a:r>
          </a:p>
        </p:txBody>
      </p:sp>
      <p:sp>
        <p:nvSpPr>
          <p:cNvPr id="4" name="Slide Number Placeholder 3"/>
          <p:cNvSpPr>
            <a:spLocks noGrp="1"/>
          </p:cNvSpPr>
          <p:nvPr>
            <p:ph type="sldNum" sz="quarter" idx="10"/>
          </p:nvPr>
        </p:nvSpPr>
        <p:spPr/>
        <p:txBody>
          <a:bodyPr/>
          <a:lstStyle/>
          <a:p>
            <a:fld id="{B7FC117F-9C20-5F4F-A638-56BA5BAADFB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nutrition?</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27, you will lead the group in writing a sample description based on the input everyone has given.</a:t>
            </a:r>
          </a:p>
          <a:p>
            <a:endParaRPr lang="en-US" baseline="0" dirty="0" smtClean="0"/>
          </a:p>
        </p:txBody>
      </p:sp>
      <p:sp>
        <p:nvSpPr>
          <p:cNvPr id="4" name="Slide Number Placeholder 3"/>
          <p:cNvSpPr>
            <a:spLocks noGrp="1"/>
          </p:cNvSpPr>
          <p:nvPr>
            <p:ph type="sldNum" sz="quarter" idx="10"/>
          </p:nvPr>
        </p:nvSpPr>
        <p:spPr/>
        <p:txBody>
          <a:bodyPr/>
          <a:lstStyle/>
          <a:p>
            <a:fld id="{B7FC117F-9C20-5F4F-A638-56BA5BAADFB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28-32 should take about 20 minutes, including time for individual writing</a:t>
            </a:r>
          </a:p>
          <a:p>
            <a:endParaRPr lang="en-US" dirty="0" smtClean="0"/>
          </a:p>
          <a:p>
            <a:r>
              <a:rPr lang="en-US" dirty="0" smtClean="0"/>
              <a:t>Materials:</a:t>
            </a:r>
          </a:p>
          <a:p>
            <a:r>
              <a:rPr lang="en-US" dirty="0" smtClean="0"/>
              <a:t>Quality Improvement Plan and / or portfolio</a:t>
            </a:r>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include physical activity in your day?</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32, you will lead the group in writing a sample description based on the input everyone has given.</a:t>
            </a:r>
          </a:p>
        </p:txBody>
      </p:sp>
      <p:sp>
        <p:nvSpPr>
          <p:cNvPr id="4" name="Slide Number Placeholder 3"/>
          <p:cNvSpPr>
            <a:spLocks noGrp="1"/>
          </p:cNvSpPr>
          <p:nvPr>
            <p:ph type="sldNum" sz="quarter" idx="10"/>
          </p:nvPr>
        </p:nvSpPr>
        <p:spPr/>
        <p:txBody>
          <a:bodyPr/>
          <a:lstStyle/>
          <a:p>
            <a:fld id="{B7FC117F-9C20-5F4F-A638-56BA5BAADFB5}"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the importance of physical activity?</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32, you will lead the group in writing a sample description based on the input everyone has given.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33-37 should take about 20 minutes, including time for individual writing</a:t>
            </a:r>
          </a:p>
          <a:p>
            <a:endParaRPr lang="en-US" dirty="0" smtClean="0"/>
          </a:p>
          <a:p>
            <a:r>
              <a:rPr lang="en-US" dirty="0" smtClean="0"/>
              <a:t>Materials:</a:t>
            </a:r>
          </a:p>
          <a:p>
            <a:r>
              <a:rPr lang="en-US" dirty="0" smtClean="0"/>
              <a:t>Quality Improvement Plan and / or portfolio</a:t>
            </a:r>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33</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include children with special health needs?</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37, you will lead the group in writing a sample description based on the input everyone has given.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Can</a:t>
            </a:r>
            <a:r>
              <a:rPr lang="en-US" baseline="0" dirty="0" smtClean="0"/>
              <a:t> anyone share a story about your experience with this kind of consultation? </a:t>
            </a:r>
          </a:p>
          <a:p>
            <a:pPr marL="182880" indent="-182880">
              <a:buFont typeface="Arial" pitchFamily="34" charset="0"/>
              <a:buChar char="•"/>
            </a:pPr>
            <a:r>
              <a:rPr lang="en-US" baseline="0" dirty="0" smtClean="0"/>
              <a:t>(Trainer should be prepared with an anecdote or a hypothetical example)</a:t>
            </a:r>
            <a:endParaRPr lang="en-US" dirty="0" smtClean="0"/>
          </a:p>
          <a:p>
            <a:pPr marL="182880" indent="-182880">
              <a:buFont typeface="Arial" pitchFamily="34" charset="0"/>
              <a:buChar char="•"/>
            </a:pPr>
            <a:r>
              <a:rPr lang="en-US" dirty="0" smtClean="0"/>
              <a:t>How</a:t>
            </a:r>
            <a:r>
              <a:rPr lang="en-US" baseline="0" dirty="0" smtClean="0"/>
              <a:t> do you (or how could you) consult with other professionals to meet children’s needs?</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37, you will lead the group in writing a sample description based on the input everyone has given.</a:t>
            </a:r>
          </a:p>
          <a:p>
            <a:endParaRPr lang="en-US" baseline="0" dirty="0" smtClean="0"/>
          </a:p>
        </p:txBody>
      </p:sp>
      <p:sp>
        <p:nvSpPr>
          <p:cNvPr id="4" name="Slide Number Placeholder 3"/>
          <p:cNvSpPr>
            <a:spLocks noGrp="1"/>
          </p:cNvSpPr>
          <p:nvPr>
            <p:ph type="sldNum" sz="quarter" idx="10"/>
          </p:nvPr>
        </p:nvSpPr>
        <p:spPr/>
        <p:txBody>
          <a:bodyPr/>
          <a:lstStyle/>
          <a:p>
            <a:fld id="{B7FC117F-9C20-5F4F-A638-56BA5BAADFB5}"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38-42 should take about 20 minutes, including time for individual writing</a:t>
            </a:r>
          </a:p>
          <a:p>
            <a:endParaRPr lang="en-US" dirty="0" smtClean="0"/>
          </a:p>
          <a:p>
            <a:r>
              <a:rPr lang="en-US" dirty="0" smtClean="0"/>
              <a:t>Materials:</a:t>
            </a:r>
          </a:p>
          <a:p>
            <a:r>
              <a:rPr lang="en-US" dirty="0" smtClean="0"/>
              <a:t>Quality Improvement Plan and / or portfolio</a:t>
            </a:r>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38</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p>
          <a:p>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39</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make sure your use of screens is appropriate?</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42, you will lead the group in writing a sample description based on the input everyone has given.</a:t>
            </a:r>
          </a:p>
          <a:p>
            <a:endParaRPr lang="en-US" baseline="0" dirty="0" smtClean="0"/>
          </a:p>
        </p:txBody>
      </p:sp>
      <p:sp>
        <p:nvSpPr>
          <p:cNvPr id="4" name="Slide Number Placeholder 3"/>
          <p:cNvSpPr>
            <a:spLocks noGrp="1"/>
          </p:cNvSpPr>
          <p:nvPr>
            <p:ph type="sldNum" sz="quarter" idx="10"/>
          </p:nvPr>
        </p:nvSpPr>
        <p:spPr/>
        <p:txBody>
          <a:bodyPr/>
          <a:lstStyle/>
          <a:p>
            <a:fld id="{B7FC117F-9C20-5F4F-A638-56BA5BAADFB5}"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use screens intentionally?</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42, you will lead the group in writing a sample description based on the input everyone has given.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 sure to let participants know about any upcoming training that might be helpful to them.</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43</a:t>
            </a:fld>
            <a:endParaRPr lang="en-US">
              <a:solidFill>
                <a:prstClr val="black"/>
              </a:solidFill>
              <a:latin typeface="Calibri"/>
            </a:endParaRPr>
          </a:p>
        </p:txBody>
      </p:sp>
    </p:spTree>
    <p:extLst>
      <p:ext uri="{BB962C8B-B14F-4D97-AF65-F5344CB8AC3E}">
        <p14:creationId xmlns="" xmlns:p14="http://schemas.microsoft.com/office/powerpoint/2010/main" val="40700323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44</a:t>
            </a:fld>
            <a:endParaRPr lang="en-US">
              <a:solidFill>
                <a:prstClr val="black"/>
              </a:solidFill>
              <a:latin typeface="Calibri"/>
            </a:endParaRPr>
          </a:p>
        </p:txBody>
      </p:sp>
    </p:spTree>
    <p:extLst>
      <p:ext uri="{BB962C8B-B14F-4D97-AF65-F5344CB8AC3E}">
        <p14:creationId xmlns="" xmlns:p14="http://schemas.microsoft.com/office/powerpoint/2010/main" val="547047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8/19/2015</a:t>
            </a:fld>
            <a:endParaRPr lang="en-US">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a:solidFill>
                <a:srgbClr val="3C6E79"/>
              </a:solidFill>
              <a:latin typeface="Tw Cen MT"/>
            </a:endParaRPr>
          </a:p>
        </p:txBody>
      </p:sp>
    </p:spTree>
    <p:extLst>
      <p:ext uri="{BB962C8B-B14F-4D97-AF65-F5344CB8AC3E}">
        <p14:creationId xmlns="" xmlns:p14="http://schemas.microsoft.com/office/powerpoint/2010/main"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8/19/2015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8/19/2015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p:txBody>
          <a:bodyPr/>
          <a:lstStyle/>
          <a:p>
            <a:endParaRPr lang="en-US">
              <a:solidFill>
                <a:srgbClr val="404037"/>
              </a:solidFill>
              <a:latin typeface="Tw Cen MT"/>
            </a:endParaRPr>
          </a:p>
        </p:txBody>
      </p:sp>
    </p:spTree>
    <p:extLst>
      <p:ext uri="{BB962C8B-B14F-4D97-AF65-F5344CB8AC3E}">
        <p14:creationId xmlns="" xmlns:p14="http://schemas.microsoft.com/office/powerpoint/2010/main"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8/19/2015</a:t>
            </a:fld>
            <a:endParaRPr lang="en-US">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2" name="Footer Placeholder 11"/>
          <p:cNvSpPr>
            <a:spLocks noGrp="1"/>
          </p:cNvSpPr>
          <p:nvPr>
            <p:ph type="ftr" sz="quarter" idx="17"/>
          </p:nvPr>
        </p:nvSpPr>
        <p:spPr/>
        <p:txBody>
          <a:bodyPr rtlCol="0"/>
          <a:lstStyle/>
          <a:p>
            <a:endParaRPr lang="en-US">
              <a:solidFill>
                <a:srgbClr val="404037"/>
              </a:solidFill>
              <a:latin typeface="Tw Cen MT"/>
            </a:endParaRPr>
          </a:p>
        </p:txBody>
      </p:sp>
    </p:spTree>
    <p:extLst>
      <p:ext uri="{BB962C8B-B14F-4D97-AF65-F5344CB8AC3E}">
        <p14:creationId xmlns="" xmlns:p14="http://schemas.microsoft.com/office/powerpoint/2010/main"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8/19/2015</a:t>
            </a:fld>
            <a:endParaRPr lang="en-US">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7"/>
          </p:nvPr>
        </p:nvSpPr>
        <p:spPr/>
        <p:txBody>
          <a:bodyPr rtlCol="0"/>
          <a:lstStyle/>
          <a:p>
            <a:endParaRPr lang="en-US">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 xmlns:p14="http://schemas.microsoft.com/office/powerpoint/2010/main"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8/19/2015</a:t>
            </a:fld>
            <a:endParaRPr lang="en-US">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8/19/2015</a:t>
            </a:fld>
            <a:endParaRPr lang="en-US">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a:solidFill>
                <a:srgbClr val="404037"/>
              </a:solidFill>
              <a:latin typeface="Tw Cen MT"/>
            </a:endParaRPr>
          </a:p>
        </p:txBody>
      </p:sp>
    </p:spTree>
    <p:extLst>
      <p:ext uri="{BB962C8B-B14F-4D97-AF65-F5344CB8AC3E}">
        <p14:creationId xmlns="" xmlns:p14="http://schemas.microsoft.com/office/powerpoint/2010/main"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8/19/2015</a:t>
            </a:fld>
            <a:endParaRPr lang="en-US">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8/19/2015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 xmlns:p14="http://schemas.microsoft.com/office/powerpoint/2010/main"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8/19/2015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8/19/2015</a:t>
            </a:fld>
            <a:endParaRPr lang="en-US">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8/19/2015</a:t>
            </a:fld>
            <a:endParaRPr lang="en-US">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7"/>
            <a:ext cx="8032840" cy="1828800"/>
          </a:xfrm>
        </p:spPr>
        <p:txBody>
          <a:bodyPr>
            <a:normAutofit/>
          </a:bodyPr>
          <a:lstStyle/>
          <a:p>
            <a:r>
              <a:rPr lang="en-US" sz="3600" dirty="0" smtClean="0">
                <a:solidFill>
                  <a:schemeClr val="accent1"/>
                </a:solidFill>
                <a:latin typeface="GeoSlab703 Md BT Medium"/>
                <a:cs typeface="GeoSlab703 Md BT Medium"/>
              </a:rPr>
              <a:t>Portfolio Building:</a:t>
            </a:r>
            <a:br>
              <a:rPr lang="en-US" sz="3600" dirty="0" smtClean="0">
                <a:solidFill>
                  <a:schemeClr val="accent1"/>
                </a:solidFill>
                <a:latin typeface="GeoSlab703 Md BT Medium"/>
                <a:cs typeface="GeoSlab703 Md BT Medium"/>
              </a:rPr>
            </a:br>
            <a:r>
              <a:rPr lang="en-US" sz="3600" dirty="0" smtClean="0">
                <a:solidFill>
                  <a:schemeClr val="accent1"/>
                </a:solidFill>
                <a:latin typeface="GeoSlab703 Md BT Medium"/>
                <a:cs typeface="GeoSlab703 Md BT Medium"/>
              </a:rPr>
              <a:t>Health </a:t>
            </a:r>
            <a:r>
              <a:rPr lang="en-US" sz="3600" smtClean="0">
                <a:solidFill>
                  <a:schemeClr val="accent1"/>
                </a:solidFill>
                <a:latin typeface="GeoSlab703 Md BT Medium"/>
                <a:cs typeface="GeoSlab703 Md BT Medium"/>
              </a:rPr>
              <a:t>and Safety </a:t>
            </a:r>
            <a:r>
              <a:rPr lang="en-US" sz="3600" dirty="0" smtClean="0">
                <a:solidFill>
                  <a:schemeClr val="accent1"/>
                </a:solidFill>
                <a:latin typeface="GeoSlab703 Md BT Medium"/>
                <a:cs typeface="GeoSlab703 Md BT Medium"/>
              </a:rPr>
              <a:t>Standards</a:t>
            </a:r>
            <a:endParaRPr lang="en-US" sz="3600" dirty="0">
              <a:solidFill>
                <a:schemeClr val="accent1"/>
              </a:solidFill>
              <a:latin typeface="GeoSlab703 Md BT Medium"/>
              <a:cs typeface="GeoSlab703 Md BT Medium"/>
            </a:endParaRPr>
          </a:p>
        </p:txBody>
      </p:sp>
      <p:sp>
        <p:nvSpPr>
          <p:cNvPr id="3" name="Subtitle 2"/>
          <p:cNvSpPr>
            <a:spLocks noGrp="1"/>
          </p:cNvSpPr>
          <p:nvPr>
            <p:ph type="subTitle" idx="1"/>
          </p:nvPr>
        </p:nvSpPr>
        <p:spPr>
          <a:xfrm>
            <a:off x="2096104" y="3352798"/>
            <a:ext cx="6705600" cy="2077963"/>
          </a:xfrm>
        </p:spPr>
        <p:txBody>
          <a:bodyPr>
            <a:normAutofit/>
          </a:bodyPr>
          <a:lstStyle/>
          <a:p>
            <a:pPr algn="r"/>
            <a:endParaRPr lang="en-US" sz="2000" dirty="0" smtClean="0"/>
          </a:p>
          <a:p>
            <a:pPr algn="r"/>
            <a:r>
              <a:rPr lang="en-US" sz="2000" dirty="0" smtClean="0"/>
              <a:t>Date</a:t>
            </a:r>
          </a:p>
          <a:p>
            <a:pPr algn="r"/>
            <a:r>
              <a:rPr lang="en-US" sz="2000" dirty="0" smtClean="0"/>
              <a:t>Trainer Name</a:t>
            </a:r>
          </a:p>
          <a:p>
            <a:pPr algn="r"/>
            <a:r>
              <a:rPr lang="en-US" sz="2000" dirty="0" smtClean="0"/>
              <a:t>Trainer Contact Info</a:t>
            </a:r>
          </a:p>
          <a:p>
            <a:pPr algn="r"/>
            <a:r>
              <a:rPr lang="en-US" sz="2000" smtClean="0"/>
              <a:t>Agency Name</a:t>
            </a:r>
            <a:endParaRPr lang="en-US" sz="2000" dirty="0" smtClean="0"/>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a:solidFill>
                <a:srgbClr val="3C6E79"/>
              </a:solidFill>
              <a:latin typeface="Tw Cen MT"/>
            </a:endParaRPr>
          </a:p>
        </p:txBody>
      </p:sp>
    </p:spTree>
    <p:extLst>
      <p:ext uri="{BB962C8B-B14F-4D97-AF65-F5344CB8AC3E}">
        <p14:creationId xmlns="" xmlns:p14="http://schemas.microsoft.com/office/powerpoint/2010/main"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Session Outcome and Objectives</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189434145"/>
              </p:ext>
            </p:extLst>
          </p:nvPr>
        </p:nvGraphicFramePr>
        <p:xfrm>
          <a:off x="377981"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a:latin typeface="Tw Cen MT"/>
            </a:endParaRPr>
          </a:p>
        </p:txBody>
      </p:sp>
    </p:spTree>
    <p:extLst>
      <p:ext uri="{BB962C8B-B14F-4D97-AF65-F5344CB8AC3E}">
        <p14:creationId xmlns="" xmlns:p14="http://schemas.microsoft.com/office/powerpoint/2010/main"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a:latin typeface="Tw Cen MT"/>
            </a:endParaRPr>
          </a:p>
        </p:txBody>
      </p:sp>
      <p:sp>
        <p:nvSpPr>
          <p:cNvPr id="4" name="Content Placeholder 3"/>
          <p:cNvSpPr>
            <a:spLocks noGrp="1"/>
          </p:cNvSpPr>
          <p:nvPr>
            <p:ph sz="quarter" idx="1"/>
          </p:nvPr>
        </p:nvSpPr>
        <p:spPr/>
        <p:txBody>
          <a:bodyPr/>
          <a:lstStyle/>
          <a:p>
            <a:r>
              <a:rPr lang="en-US" sz="4400" dirty="0" smtClean="0"/>
              <a:t>How close are you to meeting the Health and Safety standards at your desired star level?</a:t>
            </a:r>
          </a:p>
          <a:p>
            <a:endParaRPr lang="en-US" sz="4400" dirty="0" smtClean="0"/>
          </a:p>
          <a:p>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Portfolio 	</a:t>
            </a:r>
            <a:endParaRPr lang="en-US" dirty="0"/>
          </a:p>
        </p:txBody>
      </p:sp>
      <p:sp>
        <p:nvSpPr>
          <p:cNvPr id="5" name="Content Placeholder 4"/>
          <p:cNvSpPr>
            <a:spLocks noGrp="1"/>
          </p:cNvSpPr>
          <p:nvPr>
            <p:ph sz="quarter" idx="1"/>
          </p:nvPr>
        </p:nvSpPr>
        <p:spPr/>
        <p:txBody>
          <a:bodyPr/>
          <a:lstStyle/>
          <a:p>
            <a:r>
              <a:rPr lang="en-US" dirty="0" smtClean="0"/>
              <a:t>Your chance to show off what your program does</a:t>
            </a:r>
          </a:p>
          <a:p>
            <a:endParaRPr lang="en-US" sz="1400" dirty="0" smtClean="0"/>
          </a:p>
          <a:p>
            <a:r>
              <a:rPr lang="en-US" dirty="0" smtClean="0"/>
              <a:t>Document your quality, including quality improvements </a:t>
            </a:r>
          </a:p>
          <a:p>
            <a:endParaRPr lang="en-US" sz="1400" dirty="0" smtClean="0"/>
          </a:p>
          <a:p>
            <a:r>
              <a:rPr lang="en-US" dirty="0" smtClean="0"/>
              <a:t>Required for a quality rating</a:t>
            </a:r>
          </a:p>
          <a:p>
            <a:endParaRPr lang="en-US" sz="1400" dirty="0" smtClean="0"/>
          </a:p>
          <a:p>
            <a:r>
              <a:rPr lang="en-US" dirty="0" smtClean="0"/>
              <a:t>Ratings are never final, you can resubmit as many times as you want</a:t>
            </a:r>
          </a:p>
          <a:p>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a:t>
            </a:fld>
            <a:endParaRPr lang="en-US">
              <a:latin typeface="Tw Cen MT"/>
            </a:endParaRPr>
          </a:p>
        </p:txBody>
      </p:sp>
    </p:spTree>
    <p:extLst>
      <p:ext uri="{BB962C8B-B14F-4D97-AF65-F5344CB8AC3E}">
        <p14:creationId xmlns="" xmlns:p14="http://schemas.microsoft.com/office/powerpoint/2010/main" val="39397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sp>
        <p:nvSpPr>
          <p:cNvPr id="3" name="Content Placeholder 2"/>
          <p:cNvSpPr>
            <a:spLocks noGrp="1"/>
          </p:cNvSpPr>
          <p:nvPr>
            <p:ph sz="quarter" idx="1"/>
          </p:nvPr>
        </p:nvSpPr>
        <p:spPr/>
        <p:txBody>
          <a:bodyPr/>
          <a:lstStyle/>
          <a:p>
            <a:r>
              <a:rPr lang="en-US" dirty="0" smtClean="0"/>
              <a:t>Evidence is meant to be a measurable indicator of the quality of a program</a:t>
            </a:r>
          </a:p>
          <a:p>
            <a:endParaRPr lang="en-US" sz="1400" dirty="0" smtClean="0"/>
          </a:p>
          <a:p>
            <a:r>
              <a:rPr lang="en-US" dirty="0" smtClean="0"/>
              <a:t>Pay careful attention to the type of evidence asked for in the portfolio</a:t>
            </a:r>
          </a:p>
          <a:p>
            <a:endParaRPr lang="en-US" sz="1400" dirty="0" smtClean="0"/>
          </a:p>
          <a:p>
            <a:r>
              <a:rPr lang="en-US" dirty="0" smtClean="0"/>
              <a:t>You may add supplemental evidence but do not omit any required evidence</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5</a:t>
            </a:fld>
            <a:endParaRPr lang="en-US">
              <a:latin typeface="Tw Cen MT"/>
            </a:endParaRPr>
          </a:p>
        </p:txBody>
      </p:sp>
    </p:spTree>
    <p:extLst>
      <p:ext uri="{BB962C8B-B14F-4D97-AF65-F5344CB8AC3E}">
        <p14:creationId xmlns="" xmlns:p14="http://schemas.microsoft.com/office/powerpoint/2010/main" val="243695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Example</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Program policy, written procedure or guidelines</a:t>
            </a:r>
          </a:p>
          <a:p>
            <a:pPr lvl="1"/>
            <a:r>
              <a:rPr lang="en-US" i="1" dirty="0" smtClean="0"/>
              <a:t>Copy of program policy, procedure, guidelines, philosophy, code of ethics, rules, etc. from a program document such as a parent handbook or operator’s manual selected to clearly demonstrate criteria</a:t>
            </a:r>
          </a:p>
          <a:p>
            <a:endParaRPr lang="en-US" sz="1300" dirty="0" smtClean="0"/>
          </a:p>
          <a:p>
            <a:r>
              <a:rPr lang="en-US" dirty="0" smtClean="0"/>
              <a:t>Written description</a:t>
            </a:r>
          </a:p>
          <a:p>
            <a:pPr lvl="1"/>
            <a:r>
              <a:rPr lang="en-US" i="1" dirty="0" smtClean="0"/>
              <a:t>Description of an activity, approach or procedure which demonstrates the criteria. This can include: an experience which demonstrates the performance criteria, teaching strategy used, or the physical environment or room arrangement</a:t>
            </a:r>
          </a:p>
          <a:p>
            <a:endParaRPr lang="en-US" sz="1400" dirty="0" smtClean="0"/>
          </a:p>
          <a:p>
            <a:r>
              <a:rPr lang="en-US" dirty="0" smtClean="0"/>
              <a:t>How are they different? Why are they different?</a:t>
            </a:r>
          </a:p>
          <a:p>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6</a:t>
            </a:fld>
            <a:endParaRPr lang="en-US">
              <a:latin typeface="Tw Cen MT"/>
            </a:endParaRPr>
          </a:p>
        </p:txBody>
      </p:sp>
    </p:spTree>
    <p:extLst>
      <p:ext uri="{BB962C8B-B14F-4D97-AF65-F5344CB8AC3E}">
        <p14:creationId xmlns="" xmlns:p14="http://schemas.microsoft.com/office/powerpoint/2010/main" val="1365707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Portfolio </a:t>
            </a:r>
            <a:r>
              <a:rPr lang="en-US" dirty="0" smtClean="0"/>
              <a:t>Requirements</a:t>
            </a:r>
            <a:br>
              <a:rPr lang="en-US" dirty="0" smtClean="0"/>
            </a:br>
            <a:r>
              <a:rPr lang="en-US" sz="2700" dirty="0" smtClean="0"/>
              <a:t>(Note: QRIS designation given by OCC licensing location)</a:t>
            </a:r>
            <a:endParaRPr lang="en-US" sz="2700"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846891233"/>
              </p:ext>
            </p:extLst>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7</a:t>
            </a:fld>
            <a:endParaRPr lang="en-US">
              <a:latin typeface="Tw Cen MT"/>
            </a:endParaRPr>
          </a:p>
        </p:txBody>
      </p:sp>
    </p:spTree>
    <p:extLst>
      <p:ext uri="{BB962C8B-B14F-4D97-AF65-F5344CB8AC3E}">
        <p14:creationId xmlns="" xmlns:p14="http://schemas.microsoft.com/office/powerpoint/2010/main" val="4362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4946FA0-ECE7-4944-88BA-91C26BA55E6C}"/>
                                            </p:graphicEl>
                                          </p:spTgt>
                                        </p:tgtEl>
                                        <p:attrNameLst>
                                          <p:attrName>style.visibility</p:attrName>
                                        </p:attrNameLst>
                                      </p:cBhvr>
                                      <p:to>
                                        <p:strVal val="visible"/>
                                      </p:to>
                                    </p:set>
                                    <p:animEffect transition="in" filter="fade">
                                      <p:cBhvr>
                                        <p:cTn id="7" dur="500"/>
                                        <p:tgtEl>
                                          <p:spTgt spid="4">
                                            <p:graphicEl>
                                              <a:dgm id="{44946FA0-ECE7-4944-88BA-91C26BA55E6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6771D1A4-3958-4BE5-9770-AB55F4136325}"/>
                                            </p:graphicEl>
                                          </p:spTgt>
                                        </p:tgtEl>
                                        <p:attrNameLst>
                                          <p:attrName>style.visibility</p:attrName>
                                        </p:attrNameLst>
                                      </p:cBhvr>
                                      <p:to>
                                        <p:strVal val="visible"/>
                                      </p:to>
                                    </p:set>
                                    <p:animEffect transition="in" filter="fade">
                                      <p:cBhvr>
                                        <p:cTn id="12" dur="500"/>
                                        <p:tgtEl>
                                          <p:spTgt spid="4">
                                            <p:graphicEl>
                                              <a:dgm id="{6771D1A4-3958-4BE5-9770-AB55F413632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27B0298D-B688-40EF-8F89-4AAADACB1610}"/>
                                            </p:graphicEl>
                                          </p:spTgt>
                                        </p:tgtEl>
                                        <p:attrNameLst>
                                          <p:attrName>style.visibility</p:attrName>
                                        </p:attrNameLst>
                                      </p:cBhvr>
                                      <p:to>
                                        <p:strVal val="visible"/>
                                      </p:to>
                                    </p:set>
                                    <p:animEffect transition="in" filter="fade">
                                      <p:cBhvr>
                                        <p:cTn id="17" dur="500"/>
                                        <p:tgtEl>
                                          <p:spTgt spid="4">
                                            <p:graphicEl>
                                              <a:dgm id="{27B0298D-B688-40EF-8F89-4AAADACB161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81D60BDD-505C-44DB-8DD7-2BBB259EF00A}"/>
                                            </p:graphicEl>
                                          </p:spTgt>
                                        </p:tgtEl>
                                        <p:attrNameLst>
                                          <p:attrName>style.visibility</p:attrName>
                                        </p:attrNameLst>
                                      </p:cBhvr>
                                      <p:to>
                                        <p:strVal val="visible"/>
                                      </p:to>
                                    </p:set>
                                    <p:animEffect transition="in" filter="fade">
                                      <p:cBhvr>
                                        <p:cTn id="22" dur="500"/>
                                        <p:tgtEl>
                                          <p:spTgt spid="4">
                                            <p:graphicEl>
                                              <a:dgm id="{81D60BDD-505C-44DB-8DD7-2BBB259EF00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DC19E00D-C11B-4CAD-A5A6-265F931DCC68}"/>
                                            </p:graphicEl>
                                          </p:spTgt>
                                        </p:tgtEl>
                                        <p:attrNameLst>
                                          <p:attrName>style.visibility</p:attrName>
                                        </p:attrNameLst>
                                      </p:cBhvr>
                                      <p:to>
                                        <p:strVal val="visible"/>
                                      </p:to>
                                    </p:set>
                                    <p:animEffect transition="in" filter="fade">
                                      <p:cBhvr>
                                        <p:cTn id="27" dur="500"/>
                                        <p:tgtEl>
                                          <p:spTgt spid="4">
                                            <p:graphicEl>
                                              <a:dgm id="{DC19E00D-C11B-4CAD-A5A6-265F931DCC6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F047F317-C131-4A56-B668-38DAE633245B}"/>
                                            </p:graphicEl>
                                          </p:spTgt>
                                        </p:tgtEl>
                                        <p:attrNameLst>
                                          <p:attrName>style.visibility</p:attrName>
                                        </p:attrNameLst>
                                      </p:cBhvr>
                                      <p:to>
                                        <p:strVal val="visible"/>
                                      </p:to>
                                    </p:set>
                                    <p:animEffect transition="in" filter="fade">
                                      <p:cBhvr>
                                        <p:cTn id="32" dur="500"/>
                                        <p:tgtEl>
                                          <p:spTgt spid="4">
                                            <p:graphicEl>
                                              <a:dgm id="{F047F317-C131-4A56-B668-38DAE633245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Portfolio Development and Submission Process</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2093447968"/>
              </p:ext>
            </p:extLst>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31459" y="6231943"/>
            <a:ext cx="9012541" cy="369332"/>
          </a:xfrm>
          <a:prstGeom prst="rect">
            <a:avLst/>
          </a:prstGeom>
          <a:noFill/>
        </p:spPr>
        <p:txBody>
          <a:bodyPr wrap="none" rtlCol="0">
            <a:spAutoFit/>
          </a:bodyPr>
          <a:lstStyle/>
          <a:p>
            <a:r>
              <a:rPr lang="en-US" dirty="0">
                <a:solidFill>
                  <a:srgbClr val="1D1B16"/>
                </a:solidFill>
                <a:latin typeface="Tw Cen MT"/>
              </a:rPr>
              <a:t>Don’t forget to look at the scoring guide to help you understand how your portfolio will be rated!</a:t>
            </a:r>
          </a:p>
        </p:txBody>
      </p:sp>
      <p:sp>
        <p:nvSpPr>
          <p:cNvPr id="6" name="Slide Number Placeholder 5"/>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8</a:t>
            </a:fld>
            <a:endParaRPr lang="en-US">
              <a:latin typeface="Tw Cen MT"/>
            </a:endParaRPr>
          </a:p>
        </p:txBody>
      </p:sp>
    </p:spTree>
    <p:extLst>
      <p:ext uri="{BB962C8B-B14F-4D97-AF65-F5344CB8AC3E}">
        <p14:creationId xmlns="" xmlns:p14="http://schemas.microsoft.com/office/powerpoint/2010/main" val="187433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E40C843-54A9-46A8-ACCB-E5A4FC2E79E0}"/>
                                            </p:graphicEl>
                                          </p:spTgt>
                                        </p:tgtEl>
                                        <p:attrNameLst>
                                          <p:attrName>style.visibility</p:attrName>
                                        </p:attrNameLst>
                                      </p:cBhvr>
                                      <p:to>
                                        <p:strVal val="visible"/>
                                      </p:to>
                                    </p:set>
                                    <p:animEffect transition="in" filter="fade">
                                      <p:cBhvr>
                                        <p:cTn id="7" dur="500"/>
                                        <p:tgtEl>
                                          <p:spTgt spid="4">
                                            <p:graphicEl>
                                              <a:dgm id="{4E40C843-54A9-46A8-ACCB-E5A4FC2E79E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F1E5541-E8D7-4631-A685-AA16E8F0943E}"/>
                                            </p:graphicEl>
                                          </p:spTgt>
                                        </p:tgtEl>
                                        <p:attrNameLst>
                                          <p:attrName>style.visibility</p:attrName>
                                        </p:attrNameLst>
                                      </p:cBhvr>
                                      <p:to>
                                        <p:strVal val="visible"/>
                                      </p:to>
                                    </p:set>
                                    <p:animEffect transition="in" filter="fade">
                                      <p:cBhvr>
                                        <p:cTn id="12" dur="500"/>
                                        <p:tgtEl>
                                          <p:spTgt spid="4">
                                            <p:graphicEl>
                                              <a:dgm id="{8F1E5541-E8D7-4631-A685-AA16E8F0943E}"/>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1C77C5A5-BE71-4934-A9A1-890DE82A620B}"/>
                                            </p:graphicEl>
                                          </p:spTgt>
                                        </p:tgtEl>
                                        <p:attrNameLst>
                                          <p:attrName>style.visibility</p:attrName>
                                        </p:attrNameLst>
                                      </p:cBhvr>
                                      <p:to>
                                        <p:strVal val="visible"/>
                                      </p:to>
                                    </p:set>
                                    <p:animEffect transition="in" filter="fade">
                                      <p:cBhvr>
                                        <p:cTn id="15" dur="500"/>
                                        <p:tgtEl>
                                          <p:spTgt spid="4">
                                            <p:graphicEl>
                                              <a:dgm id="{1C77C5A5-BE71-4934-A9A1-890DE82A620B}"/>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AE0BEAAC-035F-40CC-9095-DDBAEF6A5540}"/>
                                            </p:graphicEl>
                                          </p:spTgt>
                                        </p:tgtEl>
                                        <p:attrNameLst>
                                          <p:attrName>style.visibility</p:attrName>
                                        </p:attrNameLst>
                                      </p:cBhvr>
                                      <p:to>
                                        <p:strVal val="visible"/>
                                      </p:to>
                                    </p:set>
                                    <p:animEffect transition="in" filter="fade">
                                      <p:cBhvr>
                                        <p:cTn id="20" dur="500"/>
                                        <p:tgtEl>
                                          <p:spTgt spid="4">
                                            <p:graphicEl>
                                              <a:dgm id="{AE0BEAAC-035F-40CC-9095-DDBAEF6A5540}"/>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AFE1210C-A4F7-45ED-A3E9-9E748E69DD5D}"/>
                                            </p:graphicEl>
                                          </p:spTgt>
                                        </p:tgtEl>
                                        <p:attrNameLst>
                                          <p:attrName>style.visibility</p:attrName>
                                        </p:attrNameLst>
                                      </p:cBhvr>
                                      <p:to>
                                        <p:strVal val="visible"/>
                                      </p:to>
                                    </p:set>
                                    <p:animEffect transition="in" filter="fade">
                                      <p:cBhvr>
                                        <p:cTn id="23" dur="500"/>
                                        <p:tgtEl>
                                          <p:spTgt spid="4">
                                            <p:graphicEl>
                                              <a:dgm id="{AFE1210C-A4F7-45ED-A3E9-9E748E69DD5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0301CE08-F808-458E-8FB4-DFE23DF41BC0}"/>
                                            </p:graphicEl>
                                          </p:spTgt>
                                        </p:tgtEl>
                                        <p:attrNameLst>
                                          <p:attrName>style.visibility</p:attrName>
                                        </p:attrNameLst>
                                      </p:cBhvr>
                                      <p:to>
                                        <p:strVal val="visible"/>
                                      </p:to>
                                    </p:set>
                                    <p:animEffect transition="in" filter="fade">
                                      <p:cBhvr>
                                        <p:cTn id="28" dur="500"/>
                                        <p:tgtEl>
                                          <p:spTgt spid="4">
                                            <p:graphicEl>
                                              <a:dgm id="{0301CE08-F808-458E-8FB4-DFE23DF41BC0}"/>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948BF65E-0200-4D26-A88C-CBC610D6255E}"/>
                                            </p:graphicEl>
                                          </p:spTgt>
                                        </p:tgtEl>
                                        <p:attrNameLst>
                                          <p:attrName>style.visibility</p:attrName>
                                        </p:attrNameLst>
                                      </p:cBhvr>
                                      <p:to>
                                        <p:strVal val="visible"/>
                                      </p:to>
                                    </p:set>
                                    <p:animEffect transition="in" filter="fade">
                                      <p:cBhvr>
                                        <p:cTn id="31" dur="500"/>
                                        <p:tgtEl>
                                          <p:spTgt spid="4">
                                            <p:graphicEl>
                                              <a:dgm id="{948BF65E-0200-4D26-A88C-CBC610D6255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Percentage Scoring – Minimum to Achieve Rating</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676368781"/>
              </p:ext>
            </p:extLst>
          </p:nvPr>
        </p:nvGraphicFramePr>
        <p:xfrm>
          <a:off x="228600" y="1828800"/>
          <a:ext cx="8686800" cy="4069080"/>
        </p:xfrm>
        <a:graphic>
          <a:graphicData uri="http://schemas.openxmlformats.org/drawingml/2006/table">
            <a:tbl>
              <a:tblPr firstRow="1" bandRow="1">
                <a:tableStyleId>{72833802-FEF1-4C79-8D5D-14CF1EAF98D9}</a:tableStyleId>
              </a:tblPr>
              <a:tblGrid>
                <a:gridCol w="1333870"/>
                <a:gridCol w="1561730"/>
                <a:gridCol w="1295400"/>
                <a:gridCol w="1524000"/>
                <a:gridCol w="1371600"/>
                <a:gridCol w="1600200"/>
              </a:tblGrid>
              <a:tr h="1143000">
                <a:tc>
                  <a:txBody>
                    <a:bodyPr/>
                    <a:lstStyle/>
                    <a:p>
                      <a:pPr algn="ctr"/>
                      <a:endParaRPr lang="en-US" dirty="0"/>
                    </a:p>
                  </a:txBody>
                  <a:tcPr anchor="ctr"/>
                </a:tc>
                <a:tc>
                  <a:txBody>
                    <a:bodyPr/>
                    <a:lstStyle/>
                    <a:p>
                      <a:pPr algn="ctr"/>
                      <a:r>
                        <a:rPr lang="en-US" dirty="0" smtClean="0">
                          <a:solidFill>
                            <a:schemeClr val="tx1"/>
                          </a:solidFill>
                        </a:rPr>
                        <a:t>Learning and Development</a:t>
                      </a:r>
                      <a:endParaRPr lang="en-US" dirty="0">
                        <a:solidFill>
                          <a:schemeClr val="tx1"/>
                        </a:solidFill>
                      </a:endParaRPr>
                    </a:p>
                  </a:txBody>
                  <a:tcPr anchor="ctr"/>
                </a:tc>
                <a:tc>
                  <a:txBody>
                    <a:bodyPr/>
                    <a:lstStyle/>
                    <a:p>
                      <a:pPr algn="ctr"/>
                      <a:r>
                        <a:rPr lang="en-US" dirty="0" smtClean="0">
                          <a:solidFill>
                            <a:schemeClr val="tx1"/>
                          </a:solidFill>
                        </a:rPr>
                        <a:t>Health and Safety</a:t>
                      </a:r>
                      <a:endParaRPr lang="en-US" dirty="0">
                        <a:solidFill>
                          <a:schemeClr val="tx1"/>
                        </a:solidFill>
                      </a:endParaRPr>
                    </a:p>
                  </a:txBody>
                  <a:tcPr anchor="ctr"/>
                </a:tc>
                <a:tc>
                  <a:txBody>
                    <a:bodyPr/>
                    <a:lstStyle/>
                    <a:p>
                      <a:pPr algn="ctr"/>
                      <a:r>
                        <a:rPr lang="en-US" dirty="0" smtClean="0">
                          <a:solidFill>
                            <a:schemeClr val="tx1"/>
                          </a:solidFill>
                        </a:rPr>
                        <a:t>Personnel</a:t>
                      </a:r>
                      <a:r>
                        <a:rPr lang="en-US" baseline="0" dirty="0" smtClean="0">
                          <a:solidFill>
                            <a:schemeClr val="tx1"/>
                          </a:solidFill>
                        </a:rPr>
                        <a:t> Qualifications</a:t>
                      </a:r>
                      <a:endParaRPr lang="en-US" dirty="0">
                        <a:solidFill>
                          <a:schemeClr val="tx1"/>
                        </a:solidFill>
                      </a:endParaRPr>
                    </a:p>
                  </a:txBody>
                  <a:tcPr anchor="ctr"/>
                </a:tc>
                <a:tc>
                  <a:txBody>
                    <a:bodyPr/>
                    <a:lstStyle/>
                    <a:p>
                      <a:pPr algn="ctr"/>
                      <a:r>
                        <a:rPr lang="en-US" dirty="0" smtClean="0">
                          <a:solidFill>
                            <a:schemeClr val="tx1"/>
                          </a:solidFill>
                        </a:rPr>
                        <a:t>Family</a:t>
                      </a:r>
                      <a:r>
                        <a:rPr lang="en-US" baseline="0" dirty="0" smtClean="0">
                          <a:solidFill>
                            <a:schemeClr val="tx1"/>
                          </a:solidFill>
                        </a:rPr>
                        <a:t> Partnerships</a:t>
                      </a:r>
                      <a:endParaRPr lang="en-US" dirty="0">
                        <a:solidFill>
                          <a:schemeClr val="tx1"/>
                        </a:solidFill>
                      </a:endParaRPr>
                    </a:p>
                  </a:txBody>
                  <a:tcPr anchor="ctr"/>
                </a:tc>
                <a:tc>
                  <a:txBody>
                    <a:bodyPr/>
                    <a:lstStyle/>
                    <a:p>
                      <a:pPr algn="ctr"/>
                      <a:r>
                        <a:rPr lang="en-US" dirty="0" smtClean="0">
                          <a:solidFill>
                            <a:schemeClr val="tx1"/>
                          </a:solidFill>
                        </a:rPr>
                        <a:t>Administration and Business Practices</a:t>
                      </a:r>
                      <a:endParaRPr lang="en-US" dirty="0">
                        <a:solidFill>
                          <a:schemeClr val="tx1"/>
                        </a:solidFill>
                      </a:endParaRPr>
                    </a:p>
                  </a:txBody>
                  <a:tcPr anchor="ctr"/>
                </a:tc>
              </a:tr>
              <a:tr h="801970">
                <a:tc>
                  <a:txBody>
                    <a:bodyPr/>
                    <a:lstStyle/>
                    <a:p>
                      <a:pPr algn="ctr"/>
                      <a:r>
                        <a:rPr lang="en-US" dirty="0" smtClean="0"/>
                        <a:t>Total</a:t>
                      </a:r>
                      <a:r>
                        <a:rPr lang="en-US" baseline="0" dirty="0" smtClean="0"/>
                        <a:t> number of standards by domain</a:t>
                      </a:r>
                      <a:endParaRPr lang="en-US" b="1" dirty="0"/>
                    </a:p>
                  </a:txBody>
                  <a:tcPr/>
                </a:tc>
                <a:tc>
                  <a:txBody>
                    <a:bodyPr/>
                    <a:lstStyle/>
                    <a:p>
                      <a:pPr algn="ctr"/>
                      <a:r>
                        <a:rPr lang="en-US" sz="3200" dirty="0" smtClean="0"/>
                        <a:t>12</a:t>
                      </a:r>
                      <a:endParaRPr lang="en-US" sz="3200" b="1" dirty="0"/>
                    </a:p>
                  </a:txBody>
                  <a:tcPr anchor="ctr"/>
                </a:tc>
                <a:tc>
                  <a:txBody>
                    <a:bodyPr/>
                    <a:lstStyle/>
                    <a:p>
                      <a:pPr algn="ctr"/>
                      <a:r>
                        <a:rPr lang="en-US" sz="3200" dirty="0" smtClean="0"/>
                        <a:t>6</a:t>
                      </a:r>
                      <a:endParaRPr lang="en-US" sz="3200" b="1" dirty="0"/>
                    </a:p>
                  </a:txBody>
                  <a:tcPr anchor="ctr"/>
                </a:tc>
                <a:tc>
                  <a:txBody>
                    <a:bodyPr/>
                    <a:lstStyle/>
                    <a:p>
                      <a:pPr algn="ctr"/>
                      <a:r>
                        <a:rPr lang="en-US" sz="3200" dirty="0" smtClean="0"/>
                        <a:t>5</a:t>
                      </a:r>
                      <a:endParaRPr lang="en-US" sz="3200" b="1" dirty="0"/>
                    </a:p>
                  </a:txBody>
                  <a:tcPr anchor="ctr"/>
                </a:tc>
                <a:tc>
                  <a:txBody>
                    <a:bodyPr/>
                    <a:lstStyle/>
                    <a:p>
                      <a:pPr algn="ctr"/>
                      <a:r>
                        <a:rPr lang="en-US" sz="3200" dirty="0" smtClean="0"/>
                        <a:t>4</a:t>
                      </a:r>
                      <a:endParaRPr lang="en-US" sz="3200" b="1" dirty="0"/>
                    </a:p>
                  </a:txBody>
                  <a:tcPr anchor="ctr"/>
                </a:tc>
                <a:tc>
                  <a:txBody>
                    <a:bodyPr/>
                    <a:lstStyle/>
                    <a:p>
                      <a:pPr algn="ctr"/>
                      <a:r>
                        <a:rPr lang="en-US" sz="3200" dirty="0" smtClean="0"/>
                        <a:t>6</a:t>
                      </a:r>
                      <a:endParaRPr lang="en-US" sz="3200" b="0" dirty="0"/>
                    </a:p>
                  </a:txBody>
                  <a:tcPr anchor="ctr"/>
                </a:tc>
              </a:tr>
              <a:tr h="801970">
                <a:tc>
                  <a:txBody>
                    <a:bodyPr/>
                    <a:lstStyle/>
                    <a:p>
                      <a:pPr algn="ctr"/>
                      <a:r>
                        <a:rPr lang="en-US" dirty="0" smtClean="0"/>
                        <a:t>Total number of standards needed to pass each domain</a:t>
                      </a:r>
                      <a:endParaRPr lang="en-US" b="1" dirty="0"/>
                    </a:p>
                  </a:txBody>
                  <a:tcPr/>
                </a:tc>
                <a:tc>
                  <a:txBody>
                    <a:bodyPr/>
                    <a:lstStyle/>
                    <a:p>
                      <a:pPr algn="ctr"/>
                      <a:r>
                        <a:rPr lang="en-US" sz="3200" dirty="0" smtClean="0"/>
                        <a:t>10</a:t>
                      </a:r>
                      <a:endParaRPr lang="en-US" sz="3200" b="1" dirty="0"/>
                    </a:p>
                  </a:txBody>
                  <a:tcPr anchor="ctr"/>
                </a:tc>
                <a:tc>
                  <a:txBody>
                    <a:bodyPr/>
                    <a:lstStyle/>
                    <a:p>
                      <a:pPr algn="ctr"/>
                      <a:r>
                        <a:rPr lang="en-US" sz="3200" dirty="0" smtClean="0"/>
                        <a:t>5</a:t>
                      </a:r>
                      <a:endParaRPr lang="en-US" sz="3200" b="1" dirty="0"/>
                    </a:p>
                  </a:txBody>
                  <a:tcPr anchor="ctr"/>
                </a:tc>
                <a:tc>
                  <a:txBody>
                    <a:bodyPr/>
                    <a:lstStyle/>
                    <a:p>
                      <a:pPr algn="ctr"/>
                      <a:r>
                        <a:rPr lang="en-US" sz="3200" dirty="0" smtClean="0"/>
                        <a:t>5</a:t>
                      </a:r>
                      <a:endParaRPr lang="en-US" sz="3200" b="1" dirty="0"/>
                    </a:p>
                  </a:txBody>
                  <a:tcPr anchor="ctr"/>
                </a:tc>
                <a:tc>
                  <a:txBody>
                    <a:bodyPr/>
                    <a:lstStyle/>
                    <a:p>
                      <a:pPr algn="ctr"/>
                      <a:r>
                        <a:rPr lang="en-US" sz="3200" dirty="0" smtClean="0"/>
                        <a:t>3</a:t>
                      </a:r>
                      <a:endParaRPr lang="en-US" sz="3200" b="1" dirty="0"/>
                    </a:p>
                  </a:txBody>
                  <a:tcPr anchor="ctr"/>
                </a:tc>
                <a:tc>
                  <a:txBody>
                    <a:bodyPr/>
                    <a:lstStyle/>
                    <a:p>
                      <a:pPr algn="ctr"/>
                      <a:r>
                        <a:rPr lang="en-US" sz="3200" dirty="0" smtClean="0"/>
                        <a:t>5</a:t>
                      </a:r>
                      <a:endParaRPr lang="en-US" sz="3200" b="1" dirty="0"/>
                    </a:p>
                  </a:txBody>
                  <a:tcPr anchor="ctr"/>
                </a:tc>
              </a:tr>
            </a:tbl>
          </a:graphicData>
        </a:graphic>
      </p:graphicFrame>
      <p:sp>
        <p:nvSpPr>
          <p:cNvPr id="3" name="TextBox 2"/>
          <p:cNvSpPr txBox="1"/>
          <p:nvPr/>
        </p:nvSpPr>
        <p:spPr>
          <a:xfrm>
            <a:off x="0" y="5934670"/>
            <a:ext cx="9143999" cy="646331"/>
          </a:xfrm>
          <a:prstGeom prst="rect">
            <a:avLst/>
          </a:prstGeom>
          <a:noFill/>
        </p:spPr>
        <p:txBody>
          <a:bodyPr wrap="square" rtlCol="0">
            <a:spAutoFit/>
          </a:bodyPr>
          <a:lstStyle/>
          <a:p>
            <a:pPr algn="ctr"/>
            <a:r>
              <a:rPr lang="en-US" dirty="0">
                <a:solidFill>
                  <a:srgbClr val="1D1B16"/>
                </a:solidFill>
                <a:latin typeface="Tw Cen MT"/>
              </a:rPr>
              <a:t>Remember, evidence must be submitted for each indicator. </a:t>
            </a:r>
          </a:p>
          <a:p>
            <a:pPr algn="ctr"/>
            <a:r>
              <a:rPr lang="en-US" dirty="0">
                <a:solidFill>
                  <a:srgbClr val="1D1B16"/>
                </a:solidFill>
                <a:latin typeface="Tw Cen MT"/>
              </a:rPr>
              <a:t>Your portfolio will not pass the initial screening and move on to a review team if it is not complete!</a:t>
            </a:r>
          </a:p>
        </p:txBody>
      </p:sp>
      <p:sp>
        <p:nvSpPr>
          <p:cNvPr id="6" name="Slide Number Placeholder 5"/>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9</a:t>
            </a:fld>
            <a:endParaRPr lang="en-US">
              <a:latin typeface="Tw Cen MT"/>
            </a:endParaRPr>
          </a:p>
        </p:txBody>
      </p:sp>
      <p:sp>
        <p:nvSpPr>
          <p:cNvPr id="7" name="Oval 6"/>
          <p:cNvSpPr/>
          <p:nvPr/>
        </p:nvSpPr>
        <p:spPr>
          <a:xfrm>
            <a:off x="2943225" y="2914650"/>
            <a:ext cx="1714500" cy="2838450"/>
          </a:xfrm>
          <a:prstGeom prst="ellipse">
            <a:avLst/>
          </a:prstGeom>
          <a:noFill/>
          <a:ln w="57150">
            <a:solidFill>
              <a:srgbClr val="D020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144228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Star Level?</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10</a:t>
            </a:fld>
            <a:endParaRPr lang="en-US">
              <a:latin typeface="Tw Cen MT"/>
            </a:endParaRPr>
          </a:p>
        </p:txBody>
      </p:sp>
      <p:sp>
        <p:nvSpPr>
          <p:cNvPr id="4" name="Content Placeholder 3"/>
          <p:cNvSpPr>
            <a:spLocks noGrp="1"/>
          </p:cNvSpPr>
          <p:nvPr>
            <p:ph sz="quarter" idx="1"/>
          </p:nvPr>
        </p:nvSpPr>
        <p:spPr/>
        <p:txBody>
          <a:bodyPr/>
          <a:lstStyle/>
          <a:p>
            <a:r>
              <a:rPr lang="en-US" dirty="0" smtClean="0"/>
              <a:t>Have you decided on which star level you will apply for?</a:t>
            </a:r>
          </a:p>
          <a:p>
            <a:r>
              <a:rPr lang="en-US" dirty="0" smtClean="0"/>
              <a:t>What barriers exist that make achieving that star level a challenge?</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fontScale="90000"/>
          </a:bodyPr>
          <a:lstStyle/>
          <a:p>
            <a:pPr lvl="0"/>
            <a:r>
              <a:rPr lang="en-US" sz="3100" dirty="0" smtClean="0">
                <a:solidFill>
                  <a:srgbClr val="000000"/>
                </a:solidFill>
                <a:latin typeface="Calibri" pitchFamily="34" charset="0"/>
                <a:ea typeface="Calibri" pitchFamily="34" charset="0"/>
                <a:cs typeface="Century Gothic" pitchFamily="34" charset="0"/>
              </a:rPr>
              <a:t>HS1 - Children are provided instruction and support to independently manage health and hygiene practices.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11</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4000" dirty="0" smtClean="0">
                <a:solidFill>
                  <a:srgbClr val="000000"/>
                </a:solidFill>
                <a:latin typeface="Calibri" pitchFamily="34" charset="0"/>
                <a:ea typeface="Calibri" pitchFamily="34" charset="0"/>
                <a:cs typeface="Century Gothic" pitchFamily="34" charset="0"/>
              </a:rPr>
              <a:t>Evidence</a:t>
            </a:r>
            <a:endParaRPr lang="en-US" sz="4000"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12</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14325" y="1589566"/>
            <a:ext cx="4181475" cy="4982683"/>
          </a:xfrm>
          <a:effectLst/>
        </p:spPr>
        <p:txBody>
          <a:bodyPr>
            <a:normAutofit/>
          </a:bodyPr>
          <a:lstStyle/>
          <a:p>
            <a:pPr marL="0" indent="0">
              <a:buNone/>
            </a:pPr>
            <a:r>
              <a:rPr lang="en-US" sz="2800" dirty="0" smtClean="0"/>
              <a:t>Children are provided positive support and instruction at the individual ability level of the child during toileting. </a:t>
            </a:r>
            <a:r>
              <a:rPr lang="en-US" dirty="0" smtClean="0"/>
              <a:t>Instruction is provided: </a:t>
            </a:r>
          </a:p>
          <a:p>
            <a:r>
              <a:rPr lang="en-US" dirty="0" smtClean="0"/>
              <a:t>in a positive manner </a:t>
            </a:r>
          </a:p>
          <a:p>
            <a:r>
              <a:rPr lang="en-US" dirty="0" smtClean="0"/>
              <a:t>using naturally occurring opportunities </a:t>
            </a:r>
          </a:p>
          <a:p>
            <a:r>
              <a:rPr lang="en-US" dirty="0" smtClean="0"/>
              <a:t>on an individual basis </a:t>
            </a:r>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13</a:t>
            </a:fld>
            <a:endParaRPr lang="en-US">
              <a:latin typeface="Tw Cen MT"/>
            </a:endParaRPr>
          </a:p>
        </p:txBody>
      </p:sp>
      <p:pic>
        <p:nvPicPr>
          <p:cNvPr id="29698" name="Picture 2" descr="http://cf.ltkcdn.net/autism/images/std/160284-425x283-child-on-toilet.jpg"/>
          <p:cNvPicPr>
            <a:picLocks noGrp="1" noChangeAspect="1" noChangeArrowheads="1"/>
          </p:cNvPicPr>
          <p:nvPr>
            <p:ph sz="quarter" idx="2"/>
          </p:nvPr>
        </p:nvPicPr>
        <p:blipFill>
          <a:blip r:embed="rId3"/>
          <a:stretch>
            <a:fillRect/>
          </a:stretch>
        </p:blipFill>
        <p:spPr bwMode="auto">
          <a:xfrm>
            <a:off x="5130800" y="1649702"/>
            <a:ext cx="3327367" cy="492254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247650" y="1589567"/>
            <a:ext cx="4248150" cy="4954108"/>
          </a:xfrm>
          <a:effectLst/>
        </p:spPr>
        <p:txBody>
          <a:bodyPr>
            <a:normAutofit fontScale="92500" lnSpcReduction="20000"/>
          </a:bodyPr>
          <a:lstStyle/>
          <a:p>
            <a:pPr marL="0" indent="0">
              <a:buNone/>
            </a:pPr>
            <a:r>
              <a:rPr lang="en-US" sz="2800" dirty="0" smtClean="0"/>
              <a:t>Children are provided instruction on preventing germ transmission (for example, instruction on frequent and thorough hand washing, using a tissue to wipe nose, sneezing and coughing in elbow, and not sharing drinks). Instruction is provided: </a:t>
            </a:r>
            <a:endParaRPr lang="en-US" dirty="0" smtClean="0"/>
          </a:p>
          <a:p>
            <a:r>
              <a:rPr lang="en-US" dirty="0" smtClean="0"/>
              <a:t>in a positive manner </a:t>
            </a:r>
          </a:p>
          <a:p>
            <a:r>
              <a:rPr lang="en-US" dirty="0" smtClean="0"/>
              <a:t>using naturally occurring opportunities </a:t>
            </a:r>
          </a:p>
          <a:p>
            <a:r>
              <a:rPr lang="en-US" dirty="0" smtClean="0"/>
              <a:t>on an individual basis </a:t>
            </a:r>
          </a:p>
          <a:p>
            <a:r>
              <a:rPr lang="en-US" dirty="0" smtClean="0"/>
              <a:t>during group activities </a:t>
            </a:r>
            <a:endParaRPr lang="en-US" dirty="0" smtClean="0">
              <a:solidFill>
                <a:schemeClr val="tx1"/>
              </a:solidFill>
            </a:endParaRPr>
          </a:p>
        </p:txBody>
      </p:sp>
      <p:pic>
        <p:nvPicPr>
          <p:cNvPr id="17" name="Content Placeholder 16" descr="pottytraining.jpg"/>
          <p:cNvPicPr>
            <a:picLocks noGrp="1" noChangeAspect="1"/>
          </p:cNvPicPr>
          <p:nvPr>
            <p:ph sz="quarter" idx="2"/>
          </p:nvPr>
        </p:nvPicPr>
        <p:blipFill>
          <a:blip r:embed="rId3"/>
          <a:stretch>
            <a:fillRect/>
          </a:stretch>
        </p:blipFill>
        <p:spPr>
          <a:xfrm>
            <a:off x="4944533" y="2256783"/>
            <a:ext cx="3523262" cy="3494849"/>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14</a:t>
            </a:fld>
            <a:endParaRPr lang="en-US">
              <a:latin typeface="Tw Cen M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33375" y="1589567"/>
            <a:ext cx="4324350" cy="4954108"/>
          </a:xfrm>
          <a:effectLst/>
        </p:spPr>
        <p:txBody>
          <a:bodyPr anchor="ctr">
            <a:noAutofit/>
          </a:bodyPr>
          <a:lstStyle/>
          <a:p>
            <a:pPr marL="0" indent="0">
              <a:buNone/>
            </a:pPr>
            <a:r>
              <a:rPr lang="en-US" sz="2700" dirty="0" smtClean="0"/>
              <a:t>At least once per year, children are provided instruction on how and when to brush teeth (for example, staff or dental hygienist demonstrating techniques, providing brushes and having children practice technique, etc.) and have opportunities to practice tooth brushing. </a:t>
            </a:r>
            <a:endParaRPr lang="en-US" sz="2700" dirty="0" smtClean="0">
              <a:solidFill>
                <a:schemeClr val="tx1"/>
              </a:solidFill>
            </a:endParaRPr>
          </a:p>
        </p:txBody>
      </p:sp>
      <p:pic>
        <p:nvPicPr>
          <p:cNvPr id="17" name="Content Placeholder 16" descr="pottytraining.jpg"/>
          <p:cNvPicPr>
            <a:picLocks noGrp="1" noChangeAspect="1"/>
          </p:cNvPicPr>
          <p:nvPr>
            <p:ph sz="quarter" idx="2"/>
          </p:nvPr>
        </p:nvPicPr>
        <p:blipFill>
          <a:blip r:embed="rId3"/>
          <a:stretch>
            <a:fillRect/>
          </a:stretch>
        </p:blipFill>
        <p:spPr>
          <a:xfrm>
            <a:off x="4978400" y="2432469"/>
            <a:ext cx="3498595" cy="3519799"/>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15</a:t>
            </a:fld>
            <a:endParaRPr lang="en-US">
              <a:latin typeface="Tw Cen M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description…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16</a:t>
            </a:fld>
            <a:endParaRPr lang="en-US">
              <a:latin typeface="Tw Cen MT"/>
            </a:endParaRPr>
          </a:p>
        </p:txBody>
      </p:sp>
      <p:sp>
        <p:nvSpPr>
          <p:cNvPr id="7" name="Content Placeholder 6"/>
          <p:cNvSpPr>
            <a:spLocks noGrp="1"/>
          </p:cNvSpPr>
          <p:nvPr>
            <p:ph sz="quarter" idx="1"/>
          </p:nvPr>
        </p:nvSpPr>
        <p:spPr/>
        <p:txBody>
          <a:bodyPr>
            <a:normAutofit/>
          </a:bodyPr>
          <a:lstStyle/>
          <a:p>
            <a:r>
              <a:rPr lang="en-US" sz="3600" dirty="0" smtClean="0"/>
              <a:t>How do you teach children about toileting independently?</a:t>
            </a:r>
          </a:p>
          <a:p>
            <a:r>
              <a:rPr lang="en-US" sz="3600" dirty="0" smtClean="0"/>
              <a:t>How do you teach children about hand washing and germs?</a:t>
            </a:r>
          </a:p>
          <a:p>
            <a:r>
              <a:rPr lang="en-US" sz="3600" dirty="0" smtClean="0"/>
              <a:t>How do you teach children about brushing their teeth?</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2800" dirty="0" smtClean="0">
                <a:latin typeface="Calibri" pitchFamily="34" charset="0"/>
              </a:rPr>
              <a:t>HS2 - Children are provided instruction and support on safety rules and expectations.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17</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4000" dirty="0" smtClean="0">
                <a:latin typeface="Calibri" pitchFamily="34" charset="0"/>
              </a:rPr>
              <a:t>Evidence</a:t>
            </a:r>
            <a:endParaRPr lang="en-US" sz="40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18</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609600" y="1964267"/>
            <a:ext cx="3886200" cy="3979333"/>
          </a:xfrm>
          <a:effectLst/>
        </p:spPr>
        <p:txBody>
          <a:bodyPr anchor="ctr">
            <a:normAutofit/>
          </a:bodyPr>
          <a:lstStyle/>
          <a:p>
            <a:pPr marL="0" indent="0">
              <a:buNone/>
            </a:pPr>
            <a:r>
              <a:rPr lang="en-US" dirty="0" smtClean="0"/>
              <a:t>The program has a set of safety rules for children that is posted in a visible place. </a:t>
            </a:r>
            <a:endParaRPr lang="en-US" dirty="0" smtClean="0">
              <a:solidFill>
                <a:schemeClr val="tx1"/>
              </a:solidFill>
            </a:endParaRPr>
          </a:p>
        </p:txBody>
      </p:sp>
      <p:pic>
        <p:nvPicPr>
          <p:cNvPr id="17" name="Content Placeholder 16" descr="pottytraining.jpg"/>
          <p:cNvPicPr>
            <a:picLocks noGrp="1" noChangeAspect="1"/>
          </p:cNvPicPr>
          <p:nvPr>
            <p:ph sz="quarter" idx="2"/>
          </p:nvPr>
        </p:nvPicPr>
        <p:blipFill>
          <a:blip r:embed="rId3"/>
          <a:stretch>
            <a:fillRect/>
          </a:stretch>
        </p:blipFill>
        <p:spPr>
          <a:xfrm>
            <a:off x="5450950" y="1616270"/>
            <a:ext cx="2801857" cy="4927405"/>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19</a:t>
            </a:fld>
            <a:endParaRPr lang="en-US">
              <a:latin typeface="Tw Cen M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14324" y="1589567"/>
            <a:ext cx="3638551" cy="4954108"/>
          </a:xfrm>
          <a:effectLst/>
        </p:spPr>
        <p:txBody>
          <a:bodyPr>
            <a:normAutofit/>
          </a:bodyPr>
          <a:lstStyle/>
          <a:p>
            <a:pPr marL="0" indent="0">
              <a:buNone/>
            </a:pPr>
            <a:r>
              <a:rPr lang="en-US" sz="2800" dirty="0" smtClean="0"/>
              <a:t>Program personnel use both: </a:t>
            </a:r>
          </a:p>
          <a:p>
            <a:r>
              <a:rPr lang="en-US" sz="2800" dirty="0" smtClean="0"/>
              <a:t>formal instruction </a:t>
            </a:r>
          </a:p>
          <a:p>
            <a:r>
              <a:rPr lang="en-US" sz="2800" dirty="0" smtClean="0"/>
              <a:t>naturally occurring opportunities </a:t>
            </a:r>
          </a:p>
          <a:p>
            <a:pPr marL="0" indent="0">
              <a:buNone/>
            </a:pPr>
            <a:r>
              <a:rPr lang="en-US" sz="2800" dirty="0" smtClean="0"/>
              <a:t>to teach safety rules and expectations that apply both in the program and in the community </a:t>
            </a:r>
          </a:p>
        </p:txBody>
      </p:sp>
      <p:pic>
        <p:nvPicPr>
          <p:cNvPr id="17" name="Content Placeholder 16" descr="pottytraining.jpg"/>
          <p:cNvPicPr>
            <a:picLocks noGrp="1" noChangeAspect="1"/>
          </p:cNvPicPr>
          <p:nvPr>
            <p:ph sz="quarter" idx="2"/>
          </p:nvPr>
        </p:nvPicPr>
        <p:blipFill>
          <a:blip r:embed="rId3"/>
          <a:stretch>
            <a:fillRect/>
          </a:stretch>
        </p:blipFill>
        <p:spPr>
          <a:xfrm>
            <a:off x="4067175" y="2257425"/>
            <a:ext cx="4832506" cy="3200400"/>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20</a:t>
            </a:fld>
            <a:endParaRPr lang="en-US">
              <a:latin typeface="Tw Cen M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description…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21</a:t>
            </a:fld>
            <a:endParaRPr lang="en-US">
              <a:latin typeface="Tw Cen MT"/>
            </a:endParaRPr>
          </a:p>
        </p:txBody>
      </p:sp>
      <p:sp>
        <p:nvSpPr>
          <p:cNvPr id="7" name="Content Placeholder 6"/>
          <p:cNvSpPr>
            <a:spLocks noGrp="1"/>
          </p:cNvSpPr>
          <p:nvPr>
            <p:ph sz="quarter" idx="1"/>
          </p:nvPr>
        </p:nvSpPr>
        <p:spPr/>
        <p:txBody>
          <a:bodyPr/>
          <a:lstStyle/>
          <a:p>
            <a:r>
              <a:rPr lang="en-US" dirty="0" smtClean="0"/>
              <a:t>If you don’t have rules posted, how will you decide what the rules should be?</a:t>
            </a:r>
          </a:p>
          <a:p>
            <a:pPr lvl="1"/>
            <a:r>
              <a:rPr lang="en-US" dirty="0" smtClean="0"/>
              <a:t>Involve children </a:t>
            </a:r>
          </a:p>
          <a:p>
            <a:pPr lvl="1"/>
            <a:r>
              <a:rPr lang="en-US" dirty="0" smtClean="0"/>
              <a:t>Make them few and simple</a:t>
            </a:r>
          </a:p>
          <a:p>
            <a:r>
              <a:rPr lang="en-US" dirty="0" smtClean="0"/>
              <a:t>Where could rules be posted?</a:t>
            </a:r>
          </a:p>
          <a:p>
            <a:r>
              <a:rPr lang="en-US" dirty="0" smtClean="0"/>
              <a:t>How do you teach children about safety rules and expectations?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3100" dirty="0" smtClean="0">
                <a:solidFill>
                  <a:srgbClr val="000000"/>
                </a:solidFill>
                <a:latin typeface="Calibri" pitchFamily="34" charset="0"/>
                <a:ea typeface="Calibri" pitchFamily="34" charset="0"/>
                <a:cs typeface="Century Gothic" pitchFamily="34" charset="0"/>
              </a:rPr>
              <a:t>HS3 - </a:t>
            </a:r>
            <a:r>
              <a:rPr lang="en-US" sz="2800" dirty="0" smtClean="0">
                <a:latin typeface="Calibri" pitchFamily="34" charset="0"/>
              </a:rPr>
              <a:t>Healthy eating habits are supported and encouraged.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22</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4000" dirty="0" smtClean="0">
                <a:solidFill>
                  <a:srgbClr val="000000"/>
                </a:solidFill>
                <a:latin typeface="Calibri" pitchFamily="34" charset="0"/>
                <a:ea typeface="Calibri" pitchFamily="34" charset="0"/>
                <a:cs typeface="Century Gothic" pitchFamily="34" charset="0"/>
              </a:rPr>
              <a:t>Evidence</a:t>
            </a:r>
            <a:endParaRPr lang="en-US" sz="40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23</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295275" y="1589567"/>
            <a:ext cx="4200525" cy="4954108"/>
          </a:xfrm>
          <a:effectLst/>
        </p:spPr>
        <p:txBody>
          <a:bodyPr>
            <a:noAutofit/>
          </a:bodyPr>
          <a:lstStyle/>
          <a:p>
            <a:pPr marL="0" indent="0">
              <a:buNone/>
            </a:pPr>
            <a:r>
              <a:rPr lang="en-US" sz="2600" dirty="0" smtClean="0"/>
              <a:t>Program personnel encourage healthy eating habits during mealtime by: </a:t>
            </a:r>
          </a:p>
          <a:p>
            <a:r>
              <a:rPr lang="en-US" sz="2600" dirty="0" smtClean="0"/>
              <a:t>sitting with children during meals and snacks </a:t>
            </a:r>
          </a:p>
          <a:p>
            <a:r>
              <a:rPr lang="en-US" sz="2600" dirty="0" smtClean="0"/>
              <a:t>engaging in conversations with children </a:t>
            </a:r>
          </a:p>
          <a:p>
            <a:r>
              <a:rPr lang="en-US" sz="2600" dirty="0" smtClean="0"/>
              <a:t>encouraging conversations between children </a:t>
            </a:r>
          </a:p>
          <a:p>
            <a:r>
              <a:rPr lang="en-US" sz="2600" dirty="0" smtClean="0"/>
              <a:t>providing appropriate portion sizes </a:t>
            </a:r>
          </a:p>
        </p:txBody>
      </p:sp>
      <p:pic>
        <p:nvPicPr>
          <p:cNvPr id="17" name="Content Placeholder 16" descr="pottytraining.jpg"/>
          <p:cNvPicPr>
            <a:picLocks noGrp="1" noChangeAspect="1"/>
          </p:cNvPicPr>
          <p:nvPr>
            <p:ph sz="quarter" idx="2"/>
          </p:nvPr>
        </p:nvPicPr>
        <p:blipFill>
          <a:blip r:embed="rId3"/>
          <a:stretch>
            <a:fillRect/>
          </a:stretch>
        </p:blipFill>
        <p:spPr>
          <a:xfrm>
            <a:off x="4487068" y="2409825"/>
            <a:ext cx="4212587" cy="2975139"/>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24</a:t>
            </a:fld>
            <a:endParaRPr lang="en-US">
              <a:latin typeface="Tw Cen M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33375" y="1589567"/>
            <a:ext cx="4162425" cy="4954108"/>
          </a:xfrm>
          <a:effectLst/>
        </p:spPr>
        <p:txBody>
          <a:bodyPr>
            <a:normAutofit fontScale="85000" lnSpcReduction="20000"/>
          </a:bodyPr>
          <a:lstStyle/>
          <a:p>
            <a:pPr marL="0" indent="0">
              <a:buNone/>
            </a:pPr>
            <a:r>
              <a:rPr lang="en-US" sz="2400" dirty="0" smtClean="0"/>
              <a:t>Program personnel encourage healthy eating habits during mealtime by: </a:t>
            </a:r>
          </a:p>
          <a:p>
            <a:r>
              <a:rPr lang="en-US" sz="2400" dirty="0" smtClean="0"/>
              <a:t>encouraging children to try foods but not requiring them to eat specified foods or amounts </a:t>
            </a:r>
          </a:p>
          <a:p>
            <a:r>
              <a:rPr lang="en-US" sz="2400" dirty="0" smtClean="0"/>
              <a:t>providing information about good nutrition and eating habits </a:t>
            </a:r>
          </a:p>
          <a:p>
            <a:r>
              <a:rPr lang="en-US" sz="2400" dirty="0" smtClean="0"/>
              <a:t>dividing children into small groups </a:t>
            </a:r>
          </a:p>
          <a:p>
            <a:r>
              <a:rPr lang="en-US" sz="2400" dirty="0" smtClean="0"/>
              <a:t>providing child size serving utensils for children to use </a:t>
            </a:r>
          </a:p>
          <a:p>
            <a:r>
              <a:rPr lang="en-US" sz="2400" dirty="0" smtClean="0"/>
              <a:t>having children help during meals (setting the table, serving themselves, clearing the table or their place setting) </a:t>
            </a:r>
          </a:p>
          <a:p>
            <a:r>
              <a:rPr lang="en-US" sz="2400" dirty="0" smtClean="0"/>
              <a:t>offering fresh fruit and vegetables at least twice a week </a:t>
            </a:r>
          </a:p>
        </p:txBody>
      </p:sp>
      <p:pic>
        <p:nvPicPr>
          <p:cNvPr id="17" name="Content Placeholder 16" descr="pottytraining.jpg"/>
          <p:cNvPicPr>
            <a:picLocks noGrp="1" noChangeAspect="1"/>
          </p:cNvPicPr>
          <p:nvPr>
            <p:ph sz="quarter" idx="2"/>
          </p:nvPr>
        </p:nvPicPr>
        <p:blipFill>
          <a:blip r:embed="rId3"/>
          <a:stretch>
            <a:fillRect/>
          </a:stretch>
        </p:blipFill>
        <p:spPr>
          <a:xfrm>
            <a:off x="5004102" y="1618277"/>
            <a:ext cx="3695553" cy="4923391"/>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25</a:t>
            </a:fld>
            <a:endParaRPr lang="en-US">
              <a:latin typeface="Tw Cen M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200025" y="1589567"/>
            <a:ext cx="4295775" cy="4954108"/>
          </a:xfrm>
          <a:effectLst/>
        </p:spPr>
        <p:txBody>
          <a:bodyPr>
            <a:normAutofit fontScale="92500"/>
          </a:bodyPr>
          <a:lstStyle/>
          <a:p>
            <a:pPr marL="0" indent="0">
              <a:buNone/>
            </a:pPr>
            <a:r>
              <a:rPr lang="en-US" sz="2400" dirty="0" smtClean="0"/>
              <a:t>Program personnel provide instruction about healthy nutrition, including instruction on eating from the USDA guidelines, how foods help bodies grow (preschool), and how good nutrition helps keep bodies healthy (school-age). Instruction is delivered: </a:t>
            </a:r>
          </a:p>
          <a:p>
            <a:r>
              <a:rPr lang="en-US" sz="2400" dirty="0" smtClean="0"/>
              <a:t>in a positive manner </a:t>
            </a:r>
          </a:p>
          <a:p>
            <a:r>
              <a:rPr lang="en-US" sz="2400" dirty="0" smtClean="0"/>
              <a:t>using naturally occurring opportunities </a:t>
            </a:r>
          </a:p>
          <a:p>
            <a:r>
              <a:rPr lang="en-US" sz="2400" dirty="0" smtClean="0"/>
              <a:t>on an individual basis </a:t>
            </a:r>
          </a:p>
          <a:p>
            <a:r>
              <a:rPr lang="en-US" sz="2400" dirty="0" smtClean="0"/>
              <a:t>during group activities </a:t>
            </a:r>
          </a:p>
        </p:txBody>
      </p:sp>
      <p:pic>
        <p:nvPicPr>
          <p:cNvPr id="17" name="Content Placeholder 16" descr="pottytraining.jpg"/>
          <p:cNvPicPr>
            <a:picLocks noGrp="1" noChangeAspect="1"/>
          </p:cNvPicPr>
          <p:nvPr>
            <p:ph sz="quarter" idx="2"/>
          </p:nvPr>
        </p:nvPicPr>
        <p:blipFill>
          <a:blip r:embed="rId3"/>
          <a:stretch>
            <a:fillRect/>
          </a:stretch>
        </p:blipFill>
        <p:spPr>
          <a:xfrm>
            <a:off x="5004102" y="1761013"/>
            <a:ext cx="3695553" cy="4637919"/>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26</a:t>
            </a:fld>
            <a:endParaRPr lang="en-US">
              <a:latin typeface="Tw Cen M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policy…</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27</a:t>
            </a:fld>
            <a:endParaRPr lang="en-US">
              <a:latin typeface="Tw Cen MT"/>
            </a:endParaRPr>
          </a:p>
        </p:txBody>
      </p:sp>
      <p:sp>
        <p:nvSpPr>
          <p:cNvPr id="7" name="Content Placeholder 6"/>
          <p:cNvSpPr>
            <a:spLocks noGrp="1"/>
          </p:cNvSpPr>
          <p:nvPr>
            <p:ph sz="quarter" idx="1"/>
          </p:nvPr>
        </p:nvSpPr>
        <p:spPr/>
        <p:txBody>
          <a:bodyPr>
            <a:normAutofit/>
          </a:bodyPr>
          <a:lstStyle/>
          <a:p>
            <a:r>
              <a:rPr lang="en-US" sz="3600" dirty="0" smtClean="0"/>
              <a:t>What should a policy on encouraging healthy eating habits say?</a:t>
            </a:r>
          </a:p>
          <a:p>
            <a:pPr lvl="1"/>
            <a:endParaRPr lang="en-US" sz="3600" dirty="0" smtClean="0"/>
          </a:p>
          <a:p>
            <a:r>
              <a:rPr lang="en-US" sz="3600" dirty="0" smtClean="0"/>
              <a:t>How do you teach children about healthy nutrition?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3100" dirty="0" smtClean="0">
                <a:solidFill>
                  <a:srgbClr val="000000"/>
                </a:solidFill>
                <a:latin typeface="Calibri" pitchFamily="34" charset="0"/>
                <a:ea typeface="Calibri" pitchFamily="34" charset="0"/>
                <a:cs typeface="Century Gothic" pitchFamily="34" charset="0"/>
              </a:rPr>
              <a:t>HS4 - </a:t>
            </a:r>
            <a:r>
              <a:rPr lang="en-US" sz="2800" dirty="0" smtClean="0">
                <a:latin typeface="Calibri" pitchFamily="34" charset="0"/>
              </a:rPr>
              <a:t>Healthy fitness habits are supported and encouraged.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28</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4000" dirty="0" smtClean="0">
                <a:solidFill>
                  <a:srgbClr val="000000"/>
                </a:solidFill>
                <a:latin typeface="Calibri" pitchFamily="34" charset="0"/>
                <a:ea typeface="Calibri" pitchFamily="34" charset="0"/>
                <a:cs typeface="Century Gothic" pitchFamily="34" charset="0"/>
              </a:rPr>
              <a:t>Evidence</a:t>
            </a:r>
            <a:endParaRPr lang="en-US" sz="40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29</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23850" y="1917203"/>
            <a:ext cx="3629025" cy="4375635"/>
          </a:xfrm>
          <a:effectLst/>
        </p:spPr>
        <p:txBody>
          <a:bodyPr anchor="ctr">
            <a:normAutofit/>
          </a:bodyPr>
          <a:lstStyle/>
          <a:p>
            <a:pPr marL="0" indent="0">
              <a:buNone/>
            </a:pPr>
            <a:r>
              <a:rPr lang="en-US" sz="2800" dirty="0" smtClean="0"/>
              <a:t>Program personnel use natural opportunities to: </a:t>
            </a:r>
          </a:p>
          <a:p>
            <a:r>
              <a:rPr lang="en-US" sz="2800" dirty="0" smtClean="0"/>
              <a:t>increase physical activity </a:t>
            </a:r>
          </a:p>
          <a:p>
            <a:r>
              <a:rPr lang="en-US" sz="2800" dirty="0" smtClean="0"/>
              <a:t>plan daily moderate-to-vigorous physical activity </a:t>
            </a:r>
          </a:p>
        </p:txBody>
      </p:sp>
      <p:pic>
        <p:nvPicPr>
          <p:cNvPr id="17" name="Content Placeholder 16" descr="pottytraining.jpg"/>
          <p:cNvPicPr>
            <a:picLocks noGrp="1" noChangeAspect="1"/>
          </p:cNvPicPr>
          <p:nvPr>
            <p:ph sz="quarter" idx="2"/>
          </p:nvPr>
        </p:nvPicPr>
        <p:blipFill>
          <a:blip r:embed="rId3"/>
          <a:stretch>
            <a:fillRect/>
          </a:stretch>
        </p:blipFill>
        <p:spPr>
          <a:xfrm>
            <a:off x="4629150" y="1917204"/>
            <a:ext cx="3778139" cy="4375635"/>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30</a:t>
            </a:fld>
            <a:endParaRPr lang="en-US">
              <a:latin typeface="Tw Cen M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400050" y="2257425"/>
            <a:ext cx="3552825" cy="3200400"/>
          </a:xfrm>
          <a:effectLst/>
        </p:spPr>
        <p:txBody>
          <a:bodyPr anchor="ctr">
            <a:normAutofit/>
          </a:bodyPr>
          <a:lstStyle/>
          <a:p>
            <a:pPr marL="0" indent="0">
              <a:buNone/>
            </a:pPr>
            <a:r>
              <a:rPr lang="en-US" sz="2800" dirty="0" smtClean="0"/>
              <a:t>Program personnel provide instruction on the importance of physical activity. </a:t>
            </a:r>
          </a:p>
        </p:txBody>
      </p:sp>
      <p:pic>
        <p:nvPicPr>
          <p:cNvPr id="17" name="Content Placeholder 16" descr="pottytraining.jpg"/>
          <p:cNvPicPr>
            <a:picLocks noGrp="1" noChangeAspect="1"/>
          </p:cNvPicPr>
          <p:nvPr>
            <p:ph sz="quarter" idx="2"/>
          </p:nvPr>
        </p:nvPicPr>
        <p:blipFill>
          <a:blip r:embed="rId3"/>
          <a:stretch>
            <a:fillRect/>
          </a:stretch>
        </p:blipFill>
        <p:spPr>
          <a:xfrm>
            <a:off x="4349828" y="2257425"/>
            <a:ext cx="4267200" cy="3200400"/>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31</a:t>
            </a:fld>
            <a:endParaRPr lang="en-US">
              <a:latin typeface="Tw Cen M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description…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32</a:t>
            </a:fld>
            <a:endParaRPr lang="en-US">
              <a:latin typeface="Tw Cen MT"/>
            </a:endParaRPr>
          </a:p>
        </p:txBody>
      </p:sp>
      <p:sp>
        <p:nvSpPr>
          <p:cNvPr id="7" name="Content Placeholder 6"/>
          <p:cNvSpPr>
            <a:spLocks noGrp="1"/>
          </p:cNvSpPr>
          <p:nvPr>
            <p:ph sz="quarter" idx="1"/>
          </p:nvPr>
        </p:nvSpPr>
        <p:spPr/>
        <p:txBody>
          <a:bodyPr>
            <a:normAutofit/>
          </a:bodyPr>
          <a:lstStyle/>
          <a:p>
            <a:r>
              <a:rPr lang="en-US" sz="3600" dirty="0" smtClean="0"/>
              <a:t>How and when do you use natural opportunities to encourage moderate to vigorous play?</a:t>
            </a:r>
          </a:p>
          <a:p>
            <a:endParaRPr lang="en-US" sz="3600" dirty="0" smtClean="0"/>
          </a:p>
          <a:p>
            <a:r>
              <a:rPr lang="en-US" sz="3600" dirty="0" smtClean="0"/>
              <a:t>How do you teach children about the importance of physical activity?</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n-US" sz="2400" dirty="0" smtClean="0">
                <a:solidFill>
                  <a:srgbClr val="000000"/>
                </a:solidFill>
                <a:latin typeface="Calibri" pitchFamily="34" charset="0"/>
                <a:ea typeface="Calibri" pitchFamily="34" charset="0"/>
                <a:cs typeface="Century Gothic" pitchFamily="34" charset="0"/>
              </a:rPr>
              <a:t>HS5 - </a:t>
            </a:r>
            <a:r>
              <a:rPr lang="en-US" sz="2400" dirty="0" smtClean="0">
                <a:latin typeface="Calibri" pitchFamily="34" charset="0"/>
              </a:rPr>
              <a:t>Program personnel collaborate with health and related service professionals to address the individual needs of children, as applicable. </a:t>
            </a:r>
            <a:endParaRPr lang="en-US" sz="24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33</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n-US" sz="4000" dirty="0" smtClean="0">
                <a:solidFill>
                  <a:srgbClr val="000000"/>
                </a:solidFill>
                <a:latin typeface="Calibri" pitchFamily="34" charset="0"/>
                <a:ea typeface="Calibri" pitchFamily="34" charset="0"/>
                <a:cs typeface="Century Gothic" pitchFamily="34" charset="0"/>
              </a:rPr>
              <a:t>Evidence</a:t>
            </a:r>
            <a:endParaRPr lang="en-US" sz="40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34</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52426" y="1845733"/>
            <a:ext cx="3542241" cy="4487334"/>
          </a:xfrm>
          <a:effectLst/>
        </p:spPr>
        <p:txBody>
          <a:bodyPr anchor="ctr">
            <a:normAutofit/>
          </a:bodyPr>
          <a:lstStyle/>
          <a:p>
            <a:pPr marL="0" indent="0">
              <a:buNone/>
            </a:pPr>
            <a:r>
              <a:rPr lang="en-US" sz="2800" dirty="0" smtClean="0"/>
              <a:t>The program’s policy indicates willingness to include children with special health needs (temporary or ongoing) and to make the necessary exceptions and accommodations. </a:t>
            </a:r>
          </a:p>
        </p:txBody>
      </p:sp>
      <p:pic>
        <p:nvPicPr>
          <p:cNvPr id="17" name="Content Placeholder 16" descr="pottytraining.jpg"/>
          <p:cNvPicPr>
            <a:picLocks noGrp="1" noChangeAspect="1"/>
          </p:cNvPicPr>
          <p:nvPr>
            <p:ph sz="quarter" idx="2"/>
          </p:nvPr>
        </p:nvPicPr>
        <p:blipFill>
          <a:blip r:embed="rId3"/>
          <a:stretch>
            <a:fillRect/>
          </a:stretch>
        </p:blipFill>
        <p:spPr>
          <a:xfrm>
            <a:off x="4122043" y="2152651"/>
            <a:ext cx="4339343" cy="3891788"/>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35</a:t>
            </a:fld>
            <a:endParaRPr lang="en-US">
              <a:latin typeface="Tw Cen M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04800" y="2218267"/>
            <a:ext cx="3776133" cy="3759200"/>
          </a:xfrm>
          <a:effectLst/>
        </p:spPr>
        <p:txBody>
          <a:bodyPr anchor="ctr">
            <a:normAutofit/>
          </a:bodyPr>
          <a:lstStyle/>
          <a:p>
            <a:pPr marL="0" indent="0">
              <a:buNone/>
            </a:pPr>
            <a:r>
              <a:rPr lang="en-US" sz="2800" dirty="0" smtClean="0"/>
              <a:t>Program personnel consult and collaborate with health care and related service professionals to meet children’s special health care needs, as applicable. </a:t>
            </a:r>
          </a:p>
        </p:txBody>
      </p:sp>
      <p:pic>
        <p:nvPicPr>
          <p:cNvPr id="17" name="Content Placeholder 16" descr="pottytraining.jpg"/>
          <p:cNvPicPr>
            <a:picLocks noGrp="1" noChangeAspect="1"/>
          </p:cNvPicPr>
          <p:nvPr>
            <p:ph sz="quarter" idx="2"/>
          </p:nvPr>
        </p:nvPicPr>
        <p:blipFill>
          <a:blip r:embed="rId3"/>
          <a:stretch>
            <a:fillRect/>
          </a:stretch>
        </p:blipFill>
        <p:spPr>
          <a:xfrm>
            <a:off x="4080933" y="2306987"/>
            <a:ext cx="4343400" cy="3670480"/>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36</a:t>
            </a:fld>
            <a:endParaRPr lang="en-US">
              <a:latin typeface="Tw Cen M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policy…</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37</a:t>
            </a:fld>
            <a:endParaRPr lang="en-US">
              <a:latin typeface="Tw Cen MT"/>
            </a:endParaRPr>
          </a:p>
        </p:txBody>
      </p:sp>
      <p:sp>
        <p:nvSpPr>
          <p:cNvPr id="7" name="Content Placeholder 6"/>
          <p:cNvSpPr>
            <a:spLocks noGrp="1"/>
          </p:cNvSpPr>
          <p:nvPr>
            <p:ph sz="quarter" idx="1"/>
          </p:nvPr>
        </p:nvSpPr>
        <p:spPr/>
        <p:txBody>
          <a:bodyPr>
            <a:normAutofit/>
          </a:bodyPr>
          <a:lstStyle/>
          <a:p>
            <a:r>
              <a:rPr lang="en-US" sz="3600" dirty="0" smtClean="0"/>
              <a:t>What should a policy on including children with special health needs say?</a:t>
            </a:r>
          </a:p>
          <a:p>
            <a:endParaRPr lang="en-US" sz="3600" dirty="0" smtClean="0"/>
          </a:p>
          <a:p>
            <a:r>
              <a:rPr lang="en-US" sz="3600" dirty="0" smtClean="0"/>
              <a:t>How would you consult or collaborate with other professionals to meet children’s health needs?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3100" dirty="0" smtClean="0">
                <a:solidFill>
                  <a:srgbClr val="000000"/>
                </a:solidFill>
                <a:latin typeface="Calibri" pitchFamily="34" charset="0"/>
                <a:ea typeface="Calibri" pitchFamily="34" charset="0"/>
                <a:cs typeface="Century Gothic" pitchFamily="34" charset="0"/>
              </a:rPr>
              <a:t>HS6 - </a:t>
            </a:r>
            <a:r>
              <a:rPr lang="en-US" sz="2800" dirty="0" smtClean="0">
                <a:latin typeface="Calibri" pitchFamily="34" charset="0"/>
              </a:rPr>
              <a:t>Program uses screen time appropriately.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38</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4000" dirty="0" smtClean="0">
                <a:solidFill>
                  <a:srgbClr val="000000"/>
                </a:solidFill>
                <a:latin typeface="Calibri" pitchFamily="34" charset="0"/>
                <a:ea typeface="Calibri" pitchFamily="34" charset="0"/>
                <a:cs typeface="Century Gothic" pitchFamily="34" charset="0"/>
              </a:rPr>
              <a:t>Evidence</a:t>
            </a:r>
            <a:endParaRPr lang="en-US" sz="40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39</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161924" y="1589567"/>
            <a:ext cx="4610101" cy="4954108"/>
          </a:xfrm>
          <a:effectLst/>
        </p:spPr>
        <p:txBody>
          <a:bodyPr>
            <a:normAutofit fontScale="85000" lnSpcReduction="20000"/>
          </a:bodyPr>
          <a:lstStyle/>
          <a:p>
            <a:pPr marL="0" indent="0">
              <a:buNone/>
            </a:pPr>
            <a:r>
              <a:rPr lang="en-US" sz="2400" dirty="0" smtClean="0"/>
              <a:t>Appropriate screen time use includes: </a:t>
            </a:r>
          </a:p>
          <a:p>
            <a:r>
              <a:rPr lang="en-US" sz="2400" dirty="0" smtClean="0"/>
              <a:t>parents are informed if electronic media are used in the program </a:t>
            </a:r>
          </a:p>
          <a:p>
            <a:r>
              <a:rPr lang="en-US" sz="2400" dirty="0" smtClean="0"/>
              <a:t>screen content is appropriate for ages of children, nonviolent, and culturally sensitive </a:t>
            </a:r>
          </a:p>
          <a:p>
            <a:r>
              <a:rPr lang="en-US" sz="2400" dirty="0" smtClean="0"/>
              <a:t>at least one alternative activity is available while electronic media is used </a:t>
            </a:r>
          </a:p>
          <a:p>
            <a:r>
              <a:rPr lang="en-US" sz="2400" dirty="0" smtClean="0"/>
              <a:t>program’s use of screen viewing encourages active child involvement </a:t>
            </a:r>
          </a:p>
          <a:p>
            <a:r>
              <a:rPr lang="en-US" sz="2400" dirty="0" smtClean="0"/>
              <a:t>electronic media is not on during non-viewing time and is not allowed during meals or snack time </a:t>
            </a:r>
          </a:p>
          <a:p>
            <a:r>
              <a:rPr lang="en-US" sz="2400" dirty="0" smtClean="0"/>
              <a:t>no screen time for children younger than two years of age </a:t>
            </a:r>
          </a:p>
          <a:p>
            <a:r>
              <a:rPr lang="en-US" sz="2400" dirty="0" smtClean="0"/>
              <a:t>adults do not use electronic media for personal use during the care day </a:t>
            </a:r>
          </a:p>
        </p:txBody>
      </p:sp>
      <p:pic>
        <p:nvPicPr>
          <p:cNvPr id="17" name="Content Placeholder 16" descr="pottytraining.jpg"/>
          <p:cNvPicPr>
            <a:picLocks noGrp="1" noChangeAspect="1"/>
          </p:cNvPicPr>
          <p:nvPr>
            <p:ph sz="quarter" idx="2"/>
          </p:nvPr>
        </p:nvPicPr>
        <p:blipFill>
          <a:blip r:embed="rId3"/>
          <a:stretch>
            <a:fillRect/>
          </a:stretch>
        </p:blipFill>
        <p:spPr>
          <a:xfrm>
            <a:off x="4946503" y="2466975"/>
            <a:ext cx="3816497" cy="3282188"/>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40</a:t>
            </a:fld>
            <a:endParaRPr lang="en-US">
              <a:latin typeface="Tw Cen M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04800" y="1589567"/>
            <a:ext cx="3600449" cy="4954108"/>
          </a:xfrm>
          <a:effectLst/>
        </p:spPr>
        <p:txBody>
          <a:bodyPr>
            <a:normAutofit fontScale="85000" lnSpcReduction="10000"/>
          </a:bodyPr>
          <a:lstStyle/>
          <a:p>
            <a:pPr marL="0" indent="0">
              <a:buNone/>
            </a:pPr>
            <a:r>
              <a:rPr lang="en-US" sz="2400" dirty="0" smtClean="0"/>
              <a:t>Appropriate screen time use includes: </a:t>
            </a:r>
          </a:p>
          <a:p>
            <a:r>
              <a:rPr lang="en-US" sz="2400" dirty="0" smtClean="0"/>
              <a:t>program uses screen time intentionally </a:t>
            </a:r>
          </a:p>
          <a:p>
            <a:r>
              <a:rPr lang="en-US" sz="2400" dirty="0" smtClean="0"/>
              <a:t>screen time is related to instructional goals (i.e., supports and extends children’s current interests and experiences, content is discussed with children, etc.) </a:t>
            </a:r>
          </a:p>
          <a:p>
            <a:r>
              <a:rPr lang="en-US" sz="2400" dirty="0" smtClean="0"/>
              <a:t>screen media is free of advertisement and brand placement </a:t>
            </a:r>
          </a:p>
          <a:p>
            <a:r>
              <a:rPr lang="en-US" sz="2400" dirty="0" smtClean="0"/>
              <a:t>screen time is limited to no more than one hour per day </a:t>
            </a:r>
          </a:p>
        </p:txBody>
      </p:sp>
      <p:pic>
        <p:nvPicPr>
          <p:cNvPr id="17" name="Content Placeholder 16" descr="pottytraining.jpg"/>
          <p:cNvPicPr>
            <a:picLocks noGrp="1" noChangeAspect="1"/>
          </p:cNvPicPr>
          <p:nvPr>
            <p:ph sz="quarter" idx="2"/>
          </p:nvPr>
        </p:nvPicPr>
        <p:blipFill>
          <a:blip r:embed="rId3"/>
          <a:stretch>
            <a:fillRect/>
          </a:stretch>
        </p:blipFill>
        <p:spPr>
          <a:xfrm>
            <a:off x="4103513" y="2466975"/>
            <a:ext cx="4370952" cy="3282188"/>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41</a:t>
            </a:fld>
            <a:endParaRPr lang="en-US">
              <a:latin typeface="Tw Cen M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description…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42</a:t>
            </a:fld>
            <a:endParaRPr lang="en-US">
              <a:latin typeface="Tw Cen MT"/>
            </a:endParaRPr>
          </a:p>
        </p:txBody>
      </p:sp>
      <p:sp>
        <p:nvSpPr>
          <p:cNvPr id="7" name="Content Placeholder 6"/>
          <p:cNvSpPr>
            <a:spLocks noGrp="1"/>
          </p:cNvSpPr>
          <p:nvPr>
            <p:ph sz="quarter" idx="1"/>
          </p:nvPr>
        </p:nvSpPr>
        <p:spPr/>
        <p:txBody>
          <a:bodyPr/>
          <a:lstStyle/>
          <a:p>
            <a:r>
              <a:rPr lang="en-US" sz="3600" dirty="0" smtClean="0"/>
              <a:t>What should a screen time policy say?</a:t>
            </a:r>
          </a:p>
          <a:p>
            <a:endParaRPr lang="en-US" sz="3600" dirty="0" smtClean="0"/>
          </a:p>
          <a:p>
            <a:r>
              <a:rPr lang="en-US" sz="3600" dirty="0" smtClean="0"/>
              <a:t>What is appropriate use of screen time?</a:t>
            </a:r>
          </a:p>
          <a:p>
            <a:endParaRPr lang="en-US" sz="3600" dirty="0" smtClean="0"/>
          </a:p>
          <a:p>
            <a:r>
              <a:rPr lang="en-US" sz="3600" dirty="0" smtClean="0"/>
              <a:t>How can screen time be used  intentionally?</a:t>
            </a:r>
          </a:p>
          <a:p>
            <a:endParaRPr lang="en-US"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a:t>
            </a:r>
            <a:endParaRPr lang="en-US" dirty="0"/>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 xmlns:a14="http://schemas.microsoft.com/office/drawing/2010/main" val="0"/>
              </a:ext>
            </a:extLst>
          </a:blip>
          <a:stretch>
            <a:fillRect/>
          </a:stretch>
        </p:blipFill>
        <p:spPr>
          <a:xfrm>
            <a:off x="2979888"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43</a:t>
            </a:fld>
            <a:endParaRPr lang="en-US">
              <a:latin typeface="Tw Cen MT"/>
            </a:endParaRPr>
          </a:p>
        </p:txBody>
      </p:sp>
    </p:spTree>
    <p:extLst>
      <p:ext uri="{BB962C8B-B14F-4D97-AF65-F5344CB8AC3E}">
        <p14:creationId xmlns="" xmlns:p14="http://schemas.microsoft.com/office/powerpoint/2010/main" val="19876130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7"/>
            <a:ext cx="8032840" cy="1828800"/>
          </a:xfrm>
        </p:spPr>
        <p:txBody>
          <a:bodyPr>
            <a:normAutofit/>
          </a:bodyPr>
          <a:lstStyle/>
          <a:p>
            <a:r>
              <a:rPr lang="en-US" sz="3600" dirty="0" smtClean="0">
                <a:solidFill>
                  <a:schemeClr val="accent1"/>
                </a:solidFill>
                <a:latin typeface="GeoSlab703 Md BT Medium"/>
                <a:cs typeface="GeoSlab703 Md BT Medium"/>
              </a:rPr>
              <a:t>Portfolio Building:</a:t>
            </a:r>
            <a:br>
              <a:rPr lang="en-US" sz="3600" dirty="0" smtClean="0">
                <a:solidFill>
                  <a:schemeClr val="accent1"/>
                </a:solidFill>
                <a:latin typeface="GeoSlab703 Md BT Medium"/>
                <a:cs typeface="GeoSlab703 Md BT Medium"/>
              </a:rPr>
            </a:br>
            <a:r>
              <a:rPr lang="en-US" sz="3600" dirty="0" smtClean="0">
                <a:solidFill>
                  <a:schemeClr val="accent1"/>
                </a:solidFill>
                <a:latin typeface="GeoSlab703 Md BT Medium"/>
                <a:cs typeface="GeoSlab703 Md BT Medium"/>
              </a:rPr>
              <a:t>Health </a:t>
            </a:r>
            <a:r>
              <a:rPr lang="en-US" sz="3600" smtClean="0">
                <a:solidFill>
                  <a:schemeClr val="accent1"/>
                </a:solidFill>
                <a:latin typeface="GeoSlab703 Md BT Medium"/>
                <a:cs typeface="GeoSlab703 Md BT Medium"/>
              </a:rPr>
              <a:t>and Safety </a:t>
            </a:r>
            <a:r>
              <a:rPr lang="en-US" sz="3600" dirty="0" smtClean="0">
                <a:solidFill>
                  <a:schemeClr val="accent1"/>
                </a:solidFill>
                <a:latin typeface="GeoSlab703 Md BT Medium"/>
                <a:cs typeface="GeoSlab703 Md BT Medium"/>
              </a:rPr>
              <a:t>Standards</a:t>
            </a:r>
            <a:endParaRPr lang="en-US" sz="3600" dirty="0">
              <a:solidFill>
                <a:schemeClr val="accent1"/>
              </a:solidFill>
              <a:latin typeface="GeoSlab703 Md BT Medium"/>
              <a:cs typeface="GeoSlab703 Md BT Medium"/>
            </a:endParaRPr>
          </a:p>
        </p:txBody>
      </p:sp>
      <p:sp>
        <p:nvSpPr>
          <p:cNvPr id="3" name="Subtitle 2"/>
          <p:cNvSpPr>
            <a:spLocks noGrp="1"/>
          </p:cNvSpPr>
          <p:nvPr>
            <p:ph type="subTitle" idx="1"/>
          </p:nvPr>
        </p:nvSpPr>
        <p:spPr>
          <a:xfrm>
            <a:off x="2096104" y="3352798"/>
            <a:ext cx="6705600" cy="2077963"/>
          </a:xfrm>
        </p:spPr>
        <p:txBody>
          <a:bodyPr>
            <a:normAutofit/>
          </a:bodyPr>
          <a:lstStyle/>
          <a:p>
            <a:pPr algn="r"/>
            <a:endParaRPr lang="en-US" sz="2000" dirty="0" smtClean="0"/>
          </a:p>
          <a:p>
            <a:pPr algn="r"/>
            <a:r>
              <a:rPr lang="en-US" sz="2000" dirty="0" smtClean="0"/>
              <a:t>Date</a:t>
            </a:r>
          </a:p>
          <a:p>
            <a:pPr algn="r"/>
            <a:r>
              <a:rPr lang="en-US" sz="2000" dirty="0" smtClean="0"/>
              <a:t>Trainer Name</a:t>
            </a:r>
          </a:p>
          <a:p>
            <a:pPr algn="r"/>
            <a:r>
              <a:rPr lang="en-US" sz="2000" dirty="0" smtClean="0"/>
              <a:t>Trainer Contact Info</a:t>
            </a:r>
          </a:p>
          <a:p>
            <a:pPr algn="r"/>
            <a:r>
              <a:rPr lang="en-US" sz="2000" smtClean="0"/>
              <a:t>Agency Name</a:t>
            </a:r>
            <a:endParaRPr lang="en-US" sz="2000" dirty="0" smtClean="0"/>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44</a:t>
            </a:fld>
            <a:endParaRPr lang="en-US">
              <a:solidFill>
                <a:srgbClr val="3C6E79"/>
              </a:solidFill>
              <a:latin typeface="Tw Cen MT"/>
            </a:endParaRPr>
          </a:p>
        </p:txBody>
      </p:sp>
      <p:sp>
        <p:nvSpPr>
          <p:cNvPr id="5" name="Subtitle 1"/>
          <p:cNvSpPr txBox="1">
            <a:spLocks/>
          </p:cNvSpPr>
          <p:nvPr/>
        </p:nvSpPr>
        <p:spPr>
          <a:xfrm>
            <a:off x="1189817" y="2971800"/>
            <a:ext cx="4025649" cy="1752600"/>
          </a:xfrm>
          <a:prstGeom prst="rect">
            <a:avLst/>
          </a:prstGeom>
        </p:spPr>
        <p:txBody>
          <a:bodyPr vert="horz" anchor="ctr">
            <a:normAutofit/>
          </a:bodyPr>
          <a:lstStyle/>
          <a:p>
            <a:pPr marL="457200" marR="0" lvl="0" indent="-457200" algn="l" defTabSz="914400" rtl="0" eaLnBrk="1" fontAlgn="auto" latinLnBrk="0" hangingPunct="1">
              <a:lnSpc>
                <a:spcPct val="100000"/>
              </a:lnSpc>
              <a:spcBef>
                <a:spcPts val="700"/>
              </a:spcBef>
              <a:spcAft>
                <a:spcPts val="0"/>
              </a:spcAft>
              <a:buClr>
                <a:schemeClr val="accent2"/>
              </a:buClr>
              <a:buSzPct val="60000"/>
              <a:buFont typeface="Arial" panose="020B0604020202020204" pitchFamily="34" charset="0"/>
              <a:buChar char="•"/>
              <a:tabLst/>
              <a:defRPr/>
            </a:pPr>
            <a:r>
              <a:rPr kumimoji="0" lang="en-US" sz="4800" b="0" i="0" u="none" strike="noStrike" kern="1200" cap="none" spc="0" normalizeH="0" baseline="0" noProof="0" smtClean="0">
                <a:ln>
                  <a:noFill/>
                </a:ln>
                <a:solidFill>
                  <a:srgbClr val="FFFFFF"/>
                </a:solidFill>
                <a:effectLst/>
                <a:uLnTx/>
                <a:uFillTx/>
                <a:latin typeface="+mn-lt"/>
                <a:ea typeface="+mn-ea"/>
                <a:cs typeface="+mn-cs"/>
              </a:rPr>
              <a:t>Evaluations</a:t>
            </a:r>
          </a:p>
          <a:p>
            <a:pPr marL="457200" marR="0" lvl="0" indent="-457200" algn="l" defTabSz="914400" rtl="0" eaLnBrk="1" fontAlgn="auto" latinLnBrk="0" hangingPunct="1">
              <a:lnSpc>
                <a:spcPct val="100000"/>
              </a:lnSpc>
              <a:spcBef>
                <a:spcPts val="700"/>
              </a:spcBef>
              <a:spcAft>
                <a:spcPts val="0"/>
              </a:spcAft>
              <a:buClr>
                <a:schemeClr val="accent2"/>
              </a:buClr>
              <a:buSzPct val="60000"/>
              <a:buFont typeface="Arial" panose="020B0604020202020204" pitchFamily="34" charset="0"/>
              <a:buChar char="•"/>
              <a:tabLst/>
              <a:defRPr/>
            </a:pPr>
            <a:r>
              <a:rPr kumimoji="0" lang="en-US" sz="4800" b="0" i="0" u="none" strike="noStrike" kern="1200" cap="none" spc="0" normalizeH="0" baseline="0" noProof="0" smtClean="0">
                <a:ln>
                  <a:noFill/>
                </a:ln>
                <a:solidFill>
                  <a:srgbClr val="FFFFFF"/>
                </a:solidFill>
                <a:effectLst/>
                <a:uLnTx/>
                <a:uFillTx/>
                <a:latin typeface="+mn-lt"/>
                <a:ea typeface="+mn-ea"/>
                <a:cs typeface="+mn-cs"/>
              </a:rPr>
              <a:t>Certificates </a:t>
            </a:r>
            <a:endParaRPr kumimoji="0" lang="en-US" sz="4800" b="0" i="0" u="none" strike="noStrike" kern="1200" cap="none" spc="0" normalizeH="0" baseline="0" noProof="0" dirty="0">
              <a:ln>
                <a:noFill/>
              </a:ln>
              <a:solidFill>
                <a:srgbClr val="FFFFFF"/>
              </a:solidFill>
              <a:effectLst/>
              <a:uLnTx/>
              <a:uFillTx/>
              <a:latin typeface="+mn-lt"/>
              <a:ea typeface="+mn-ea"/>
              <a:cs typeface="+mn-cs"/>
            </a:endParaRPr>
          </a:p>
        </p:txBody>
      </p:sp>
      <p:sp>
        <p:nvSpPr>
          <p:cNvPr id="6" name="Title 2"/>
          <p:cNvSpPr txBox="1">
            <a:spLocks/>
          </p:cNvSpPr>
          <p:nvPr/>
        </p:nvSpPr>
        <p:spPr>
          <a:xfrm>
            <a:off x="2362200" y="5867399"/>
            <a:ext cx="6477000" cy="922867"/>
          </a:xfrm>
          <a:prstGeom prst="rect">
            <a:avLst/>
          </a:prstGeom>
        </p:spPr>
        <p:txBody>
          <a:bodyPr vert="horz"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all" spc="0" normalizeH="0" baseline="0" noProof="0" smtClean="0">
                <a:ln>
                  <a:noFill/>
                </a:ln>
                <a:solidFill>
                  <a:schemeClr val="accent4"/>
                </a:solidFill>
                <a:effectLst/>
                <a:uLnTx/>
                <a:uFillTx/>
                <a:latin typeface="GeoSlab703 Md BT Medium"/>
                <a:ea typeface="+mj-ea"/>
                <a:cs typeface="GeoSlab703 Md BT Medium"/>
              </a:rPr>
              <a:t>Thank you!</a:t>
            </a:r>
            <a:endParaRPr kumimoji="0" lang="en-US" sz="4400" b="0" i="0" u="none" strike="noStrike" kern="1200" cap="all" spc="0" normalizeH="0" baseline="0" noProof="0" dirty="0">
              <a:ln>
                <a:noFill/>
              </a:ln>
              <a:solidFill>
                <a:schemeClr val="accent4"/>
              </a:solidFill>
              <a:effectLst/>
              <a:uLnTx/>
              <a:uFillTx/>
              <a:latin typeface="GeoSlab703 Md BT Medium"/>
              <a:ea typeface="+mj-ea"/>
              <a:cs typeface="GeoSlab703 Md BT Medium"/>
            </a:endParaRPr>
          </a:p>
        </p:txBody>
      </p:sp>
    </p:spTree>
    <p:extLst>
      <p:ext uri="{BB962C8B-B14F-4D97-AF65-F5344CB8AC3E}">
        <p14:creationId xmlns="" xmlns:p14="http://schemas.microsoft.com/office/powerpoint/2010/main" val="32065354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QRIS Standard">
      <a:dk1>
        <a:srgbClr val="1D1B16"/>
      </a:dk1>
      <a:lt1>
        <a:sysClr val="window" lastClr="FFFFFF"/>
      </a:lt1>
      <a:dk2>
        <a:srgbClr val="303029"/>
      </a:dk2>
      <a:lt2>
        <a:srgbClr val="FFFFFF"/>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FFCB0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3296</TotalTime>
  <Words>5659</Words>
  <Application>Microsoft Office PowerPoint</Application>
  <PresentationFormat>On-screen Show (4:3)</PresentationFormat>
  <Paragraphs>696</Paragraphs>
  <Slides>44</Slides>
  <Notes>44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Median</vt:lpstr>
      <vt:lpstr>Portfolio Building: Health and Safety Standards</vt:lpstr>
      <vt:lpstr>Session Outcome and Objectives</vt:lpstr>
      <vt:lpstr>Reflection</vt:lpstr>
      <vt:lpstr>Portfolio  </vt:lpstr>
      <vt:lpstr>Evidence</vt:lpstr>
      <vt:lpstr>Evidence Example</vt:lpstr>
      <vt:lpstr>Portfolio Requirements (Note: QRIS designation given by OCC licensing location)</vt:lpstr>
      <vt:lpstr>Portfolio Development and Submission Process</vt:lpstr>
      <vt:lpstr>Percentage Scoring – Minimum to Achieve Rating</vt:lpstr>
      <vt:lpstr>What Star Level?</vt:lpstr>
      <vt:lpstr>HS1 - Children are provided instruction and support to independently manage health and hygiene practices. </vt:lpstr>
      <vt:lpstr>Evidence</vt:lpstr>
      <vt:lpstr>How can we implement this?</vt:lpstr>
      <vt:lpstr>How can we implement this?</vt:lpstr>
      <vt:lpstr>How can we implement this?</vt:lpstr>
      <vt:lpstr>Writing your description…</vt:lpstr>
      <vt:lpstr>HS2 - Children are provided instruction and support on safety rules and expectations. </vt:lpstr>
      <vt:lpstr>Evidence</vt:lpstr>
      <vt:lpstr>How can we implement this?</vt:lpstr>
      <vt:lpstr>How can we implement this?</vt:lpstr>
      <vt:lpstr>Writing your description…</vt:lpstr>
      <vt:lpstr>HS3 - Healthy eating habits are supported and encouraged. </vt:lpstr>
      <vt:lpstr>Evidence</vt:lpstr>
      <vt:lpstr>How can we implement this?</vt:lpstr>
      <vt:lpstr>How can we implement this?</vt:lpstr>
      <vt:lpstr>How can we implement this?</vt:lpstr>
      <vt:lpstr>Writing your policy…</vt:lpstr>
      <vt:lpstr>HS4 - Healthy fitness habits are supported and encouraged. </vt:lpstr>
      <vt:lpstr>Evidence</vt:lpstr>
      <vt:lpstr>How can we implement this?</vt:lpstr>
      <vt:lpstr>How can we implement this?</vt:lpstr>
      <vt:lpstr>Writing your description…</vt:lpstr>
      <vt:lpstr>HS5 - Program personnel collaborate with health and related service professionals to address the individual needs of children, as applicable. </vt:lpstr>
      <vt:lpstr>Evidence</vt:lpstr>
      <vt:lpstr>How can we implement this?</vt:lpstr>
      <vt:lpstr>How can we implement this?</vt:lpstr>
      <vt:lpstr>Writing your policy…</vt:lpstr>
      <vt:lpstr>HS6 - Program uses screen time appropriately. </vt:lpstr>
      <vt:lpstr>Evidence</vt:lpstr>
      <vt:lpstr>How can we implement this?</vt:lpstr>
      <vt:lpstr>How can we implement this?</vt:lpstr>
      <vt:lpstr>Writing your description…</vt:lpstr>
      <vt:lpstr>Questions?</vt:lpstr>
      <vt:lpstr>Portfolio Building: Health and Safety Standards</vt:lpstr>
    </vt:vector>
  </TitlesOfParts>
  <Company>CCR&amp;R Multnomah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CCR&amp;R Multnomah County</dc:creator>
  <cp:lastModifiedBy>Heather Irace</cp:lastModifiedBy>
  <cp:revision>233</cp:revision>
  <cp:lastPrinted>2015-07-08T19:29:26Z</cp:lastPrinted>
  <dcterms:created xsi:type="dcterms:W3CDTF">2014-02-11T16:58:11Z</dcterms:created>
  <dcterms:modified xsi:type="dcterms:W3CDTF">2015-08-19T23:40:15Z</dcterms:modified>
</cp:coreProperties>
</file>