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handoutMasterIdLst>
    <p:handoutMasterId r:id="rId7"/>
  </p:handoutMasterIdLst>
  <p:sldIdLst>
    <p:sldId id="267" r:id="rId2"/>
    <p:sldId id="270" r:id="rId3"/>
    <p:sldId id="269" r:id="rId4"/>
    <p:sldId id="271" r:id="rId5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51" autoAdjust="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560"/>
    </p:cViewPr>
  </p:sorterViewPr>
  <p:notesViewPr>
    <p:cSldViewPr>
      <p:cViewPr varScale="1">
        <p:scale>
          <a:sx n="55" d="100"/>
          <a:sy n="55" d="100"/>
        </p:scale>
        <p:origin x="-2640" y="-91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049BCA-A62B-42B6-B7E4-04CA80CD4E43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829675"/>
            <a:ext cx="2971800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F824F-9105-4BEC-9B85-841837B3E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332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471D83-E88C-724E-89A4-6AFB3D28DABC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49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64520-CFAD-B24B-9771-238529B41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434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64520-CFAD-B24B-9771-238529B4109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9196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Example:  a child at home has</a:t>
            </a:r>
            <a:r>
              <a:rPr lang="en-US" baseline="0" dirty="0" smtClean="0"/>
              <a:t> learned to not look people in the eye/at school a teacher might say please look at me so I know you hear me.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64520-CFAD-B24B-9771-238529B4109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414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282B45BD-C71A-4996-9F80-DB79F2918E42}" type="datetimeFigureOut">
              <a:rPr lang="en-US" smtClean="0"/>
              <a:t>1/22/2016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9F5C55B-0891-4788-873D-A90C5C8813BC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11352"/>
          </a:xfrm>
        </p:spPr>
        <p:txBody>
          <a:bodyPr>
            <a:noAutofit/>
          </a:bodyPr>
          <a:lstStyle/>
          <a:p>
            <a:r>
              <a:rPr lang="es-MX" sz="3200" dirty="0"/>
              <a:t>¿Por qué honrar y reflexionar sobre la cultura de cada niño?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s-MX" dirty="0"/>
              <a:t>Al comienzo del temprano de la niñez, los niños desarrollan su identidad cultural y otras identidades sociales</a:t>
            </a:r>
            <a:endParaRPr lang="en-US" dirty="0"/>
          </a:p>
          <a:p>
            <a:pPr lvl="0"/>
            <a:r>
              <a:rPr lang="es-MX" dirty="0"/>
              <a:t>Los niños en la cultura dominante suele suceder que se sientan más apoyados que los niños de diferentes identidades culturales y  tengan experiencias negativas</a:t>
            </a:r>
            <a:endParaRPr lang="en-US" dirty="0"/>
          </a:p>
          <a:p>
            <a:pPr lvl="0"/>
            <a:r>
              <a:rPr lang="es-MX" dirty="0"/>
              <a:t>Los educadores de edad temprana tienen una oportunidad única de apoyar los niños al valorar su identidad cultural al comenzar a formar su identidad social dentro del salón con la sociedad en general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978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Más acerca de la cultura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es-MX" sz="2800" dirty="0"/>
              <a:t>Grupo cultural</a:t>
            </a:r>
            <a:endParaRPr lang="en-US" sz="2400" dirty="0"/>
          </a:p>
          <a:p>
            <a:pPr lvl="1"/>
            <a:r>
              <a:rPr lang="es-MX" sz="2400" dirty="0"/>
              <a:t>Relacionada a la etnicidad; se refiere al lugar y origen cultural/ancestral de la persona</a:t>
            </a:r>
            <a:endParaRPr lang="en-US" sz="2000" dirty="0"/>
          </a:p>
          <a:p>
            <a:pPr lvl="1"/>
            <a:r>
              <a:rPr lang="es-MX" sz="2400" dirty="0"/>
              <a:t>Conocer acerca la etnicidad de una persona/familia no podría decirle a usted que tanto la cultura podría reflejarse en sus vidas diarias </a:t>
            </a:r>
            <a:endParaRPr lang="en-US" sz="2000" dirty="0"/>
          </a:p>
          <a:p>
            <a:pPr lvl="0"/>
            <a:r>
              <a:rPr lang="es-MX" sz="2800" dirty="0"/>
              <a:t>Identidad cultural </a:t>
            </a:r>
            <a:endParaRPr lang="en-US" sz="2400" dirty="0"/>
          </a:p>
          <a:p>
            <a:pPr lvl="1"/>
            <a:r>
              <a:rPr lang="es-MX" sz="2400" dirty="0"/>
              <a:t>Como nuestro grupo cultural forma la manera en que vivimos</a:t>
            </a:r>
            <a:endParaRPr lang="en-US" sz="2000" dirty="0"/>
          </a:p>
          <a:p>
            <a:pPr lvl="1"/>
            <a:r>
              <a:rPr lang="es-MX" sz="2400" dirty="0"/>
              <a:t>Como aprendemos a nombrar, describir y sentir acerca de nuestro grupo étnico/cultural en particular</a:t>
            </a:r>
            <a:endParaRPr lang="en-US" sz="2000" dirty="0"/>
          </a:p>
          <a:p>
            <a:pPr lvl="1"/>
            <a:r>
              <a:rPr lang="es-MX" sz="2400" dirty="0"/>
              <a:t>Decisiones que hacemos acerca de elementos específicos de la socialización de nuestra cultura que nosotros escogemos continuar, modificar o rechazar</a:t>
            </a:r>
            <a:endParaRPr lang="en-US" sz="2000" dirty="0"/>
          </a:p>
          <a:p>
            <a:pPr marL="274320" lvl="1" indent="0">
              <a:buNone/>
            </a:pPr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0543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Continuidad cultural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pPr lvl="0"/>
            <a:r>
              <a:rPr lang="es-MX" dirty="0"/>
              <a:t>Es la forma en que una persona puede/no puede experimentar una conexión  en la manera que su propia cultura hace cosas y la manera de otras culturas  (</a:t>
            </a:r>
            <a:r>
              <a:rPr lang="es-MX" dirty="0" err="1"/>
              <a:t>Derman-Sparks</a:t>
            </a:r>
            <a:r>
              <a:rPr lang="es-MX" dirty="0"/>
              <a:t> &amp; Edwards, 2010)</a:t>
            </a:r>
            <a:endParaRPr lang="en-US" dirty="0"/>
          </a:p>
          <a:p>
            <a:pPr lvl="0"/>
            <a:r>
              <a:rPr lang="es-MX" dirty="0"/>
              <a:t>Los niños sobreviven cuando viven en un lugar con adultos quien integra la cultura dentro del ambiente del salón, muestran sensibilidad y respeto por los niños y sus familias </a:t>
            </a:r>
            <a:endParaRPr lang="en-US" dirty="0"/>
          </a:p>
          <a:p>
            <a:pPr lvl="0"/>
            <a:r>
              <a:rPr lang="es-MX" dirty="0"/>
              <a:t>Si esto no sucede, los niños podrían sentirse inseguros, avergonzados, inconfortables, etc.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3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 dirty="0"/>
              <a:t>Cultura dominante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s-MX" dirty="0"/>
              <a:t>La cultura que mantiene el poder social, político y económico en la sociedad</a:t>
            </a:r>
            <a:endParaRPr lang="en-US" dirty="0"/>
          </a:p>
          <a:p>
            <a:pPr lvl="0"/>
            <a:r>
              <a:rPr lang="es-MX" dirty="0"/>
              <a:t>Está conectado muy de cerca de la historia de un país en particular</a:t>
            </a:r>
            <a:endParaRPr lang="en-US" dirty="0"/>
          </a:p>
          <a:p>
            <a:pPr lvl="0"/>
            <a:r>
              <a:rPr lang="es-MX" dirty="0"/>
              <a:t>Grados diferentes de incorporación de los aspectos de la cultura dominante, al mismo tiempo manteniendo los aspectos de la cultura herencia </a:t>
            </a:r>
            <a:endParaRPr lang="en-US" dirty="0"/>
          </a:p>
          <a:p>
            <a:pPr lvl="0"/>
            <a:r>
              <a:rPr lang="es-MX" dirty="0"/>
              <a:t>Entendiendo como usted y su salón comunitario se relaciona a la cultura dominante le ayudara a usted a entender a cómo responder mejor a los niños y sus familias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6707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1482</TotalTime>
  <Words>376</Words>
  <Application>Microsoft Office PowerPoint</Application>
  <PresentationFormat>On-screen Show (4:3)</PresentationFormat>
  <Paragraphs>25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Calibri</vt:lpstr>
      <vt:lpstr>Georgia</vt:lpstr>
      <vt:lpstr>Wingdings</vt:lpstr>
      <vt:lpstr>Wingdings 2</vt:lpstr>
      <vt:lpstr>Civic</vt:lpstr>
      <vt:lpstr>¿Por qué honrar y reflexionar sobre la cultura de cada niño?</vt:lpstr>
      <vt:lpstr>Más acerca de la cultura</vt:lpstr>
      <vt:lpstr>Continuidad cultural</vt:lpstr>
      <vt:lpstr>Cultura dominante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Reflecting Children’s and Family’s Lives in the Classroom</dc:title>
  <dc:creator>Windows User</dc:creator>
  <cp:lastModifiedBy>Nathan Winegardner</cp:lastModifiedBy>
  <cp:revision>135</cp:revision>
  <cp:lastPrinted>2014-10-10T19:24:19Z</cp:lastPrinted>
  <dcterms:created xsi:type="dcterms:W3CDTF">2013-12-20T16:17:36Z</dcterms:created>
  <dcterms:modified xsi:type="dcterms:W3CDTF">2016-01-22T17:45:02Z</dcterms:modified>
</cp:coreProperties>
</file>