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934200" cy="9220200"/>
  <p:embeddedFontLst>
    <p:embeddedFont>
      <p:font typeface="Verdana" panose="020B0604030504040204" pitchFamily="34" charset="0"/>
      <p:regular r:id="rId37"/>
      <p:bold r:id="rId38"/>
      <p:italic r:id="rId39"/>
      <p:boldItalic r:id="rId40"/>
    </p:embeddedFont>
    <p:embeddedFont>
      <p:font typeface="Cabin"/>
      <p:regular r:id="rId41"/>
      <p:bold r:id="rId42"/>
      <p:italic r:id="rId43"/>
      <p:boldItalic r:id="rId44"/>
    </p:embeddedFont>
    <p:embeddedFont>
      <p:font typeface="Calibri" panose="020F050202020403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130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04820" cy="461010"/>
          </a:xfrm>
          <a:prstGeom prst="rect">
            <a:avLst/>
          </a:prstGeom>
          <a:noFill/>
          <a:ln>
            <a:noFill/>
          </a:ln>
        </p:spPr>
        <p:txBody>
          <a:bodyPr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27775" y="0"/>
            <a:ext cx="3004820" cy="461010"/>
          </a:xfrm>
          <a:prstGeom prst="rect">
            <a:avLst/>
          </a:prstGeom>
          <a:noFill/>
          <a:ln>
            <a:noFill/>
          </a:ln>
        </p:spPr>
        <p:txBody>
          <a:bodyPr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93420" y="4379595"/>
            <a:ext cx="5547360" cy="4149090"/>
          </a:xfrm>
          <a:prstGeom prst="rect">
            <a:avLst/>
          </a:prstGeom>
          <a:noFill/>
          <a:ln>
            <a:noFill/>
          </a:ln>
        </p:spPr>
        <p:txBody>
          <a:bodyPr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757590"/>
            <a:ext cx="3004820" cy="46101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2" name="Shape 102"/>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Añadir entrenador o información específica del entrenamiento y a la formación en el área designada.</a:t>
            </a:r>
            <a:endParaRPr sz="1200" b="0" i="0" u="none" strike="noStrike" cap="none">
              <a:solidFill>
                <a:schemeClr val="dk1"/>
              </a:solidFill>
              <a:latin typeface="Calibri"/>
              <a:ea typeface="Calibri"/>
              <a:cs typeface="Calibri"/>
              <a:sym typeface="Calibri"/>
            </a:endParaRPr>
          </a:p>
        </p:txBody>
      </p:sp>
      <p:sp>
        <p:nvSpPr>
          <p:cNvPr id="103" name="Shape 103"/>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a:t>
            </a:fld>
            <a:endParaRPr sz="12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11" name="Shape 111"/>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Anime a los participantes a compartir los comportamientos que les ayudarán a aprender mientras estamos juntos (“mantener los teléfonos en vibración", "límite conversaciones adicionales", etcétera.) Anote sus ideas en papel gráfico o en una pizarra. Puede ayudarlos a motivar sus pensamientos con esta declaración: "todas las ideas son válidas".</a:t>
            </a:r>
            <a:endParaRPr sz="1200" b="0" i="0" u="none" strike="noStrike" cap="none">
              <a:solidFill>
                <a:schemeClr val="dk1"/>
              </a:solidFill>
              <a:latin typeface="Calibri"/>
              <a:ea typeface="Calibri"/>
              <a:cs typeface="Calibri"/>
              <a:sym typeface="Calibri"/>
            </a:endParaRPr>
          </a:p>
        </p:txBody>
      </p:sp>
      <p:sp>
        <p:nvSpPr>
          <p:cNvPr id="112" name="Shape 112"/>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17" name="Shape 117"/>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Los participantes pueden grabar su pensamiento en las páginas de la nota PP siempre o en notas adhesivas. Dependiendo del tamaño del grupo y el tiempo disponible, los participantes podrán compartir en parejas o en grupos pequeños entre sí, antes de la participación con todo el grupo que es opcional. Usted puede elegir grabar las respuestas compartiendo opcionales en el papel gráfico o en la pizarra o no.</a:t>
            </a:r>
            <a:endParaRPr sz="1200" b="0" i="0" u="none" strike="noStrike" cap="none">
              <a:solidFill>
                <a:schemeClr val="dk1"/>
              </a:solidFill>
              <a:latin typeface="Calibri"/>
              <a:ea typeface="Calibri"/>
              <a:cs typeface="Calibri"/>
              <a:sym typeface="Calibri"/>
            </a:endParaRPr>
          </a:p>
        </p:txBody>
      </p:sp>
      <p:sp>
        <p:nvSpPr>
          <p:cNvPr id="118" name="Shape 118"/>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4" name="Shape 124"/>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El propósito de esta diapositiva es como una "introducción" de usted mismo/ su organización. Su nombre, título del trabajo, insignias de la agencia, etc. podrían incluirse en esta diapositiva.</a:t>
            </a:r>
            <a:endParaRPr sz="1200" b="0" i="0" u="none" strike="noStrike" cap="none">
              <a:solidFill>
                <a:schemeClr val="dk1"/>
              </a:solidFill>
              <a:latin typeface="Calibri"/>
              <a:ea typeface="Calibri"/>
              <a:cs typeface="Calibri"/>
              <a:sym typeface="Calibri"/>
            </a:endParaRPr>
          </a:p>
        </p:txBody>
      </p:sp>
      <p:sp>
        <p:nvSpPr>
          <p:cNvPr id="125" name="Shape 125"/>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31" name="Shape 131"/>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Una motivación para la diapositiva podría ser “Trabajando con bebés y niños pequeños puede ser abrumador a en ocasiones, y queremos darles un momento para concentrarse en las partes gratificantes del trabajo". Después de unos minutos de la discusión en sus grupos, invite a personas a compartir algo que les guste al trabajar con bebés y niños pequeños.</a:t>
            </a:r>
            <a:endParaRPr sz="1200" b="0" i="0" u="none" strike="noStrike" cap="none">
              <a:solidFill>
                <a:schemeClr val="dk1"/>
              </a:solidFill>
              <a:latin typeface="Calibri"/>
              <a:ea typeface="Calibri"/>
              <a:cs typeface="Calibri"/>
              <a:sym typeface="Calibri"/>
            </a:endParaRPr>
          </a:p>
        </p:txBody>
      </p:sp>
      <p:sp>
        <p:nvSpPr>
          <p:cNvPr id="132" name="Shape 132"/>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38" name="Shape 138"/>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Explique que cada participante tiene una agenda, paquete para tomar apuntes PP, una evaluación del entrenamiento que puede ser llenada al final del entrenamiento o cualquier otro material a su disposición. Puede ser útil reconocer que "desarrollar" no será la palabra precisa de utilizar, ya que es probable que estén cuidado a niños en una forma receptiva. Un resultado más exacto podrá ser "mantener y mejorar un programa de cuidado receptivo para bebés y niños pequeños.</a:t>
            </a:r>
            <a:endParaRPr sz="1200" b="0" i="0" u="none" strike="noStrike" cap="none">
              <a:solidFill>
                <a:schemeClr val="dk1"/>
              </a:solidFill>
              <a:latin typeface="Calibri"/>
              <a:ea typeface="Calibri"/>
              <a:cs typeface="Calibri"/>
              <a:sym typeface="Calibri"/>
            </a:endParaRPr>
          </a:p>
        </p:txBody>
      </p:sp>
      <p:sp>
        <p:nvSpPr>
          <p:cNvPr id="139" name="Shape 139"/>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6" name="Shape 146"/>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Invite a algunos voluntarios para leer cada uno de los objetivos en voz alta a todo el grupo.</a:t>
            </a:r>
            <a:endParaRPr sz="1200" b="0" i="0" u="none" strike="noStrike" cap="none">
              <a:solidFill>
                <a:schemeClr val="dk1"/>
              </a:solidFill>
              <a:latin typeface="Calibri"/>
              <a:ea typeface="Calibri"/>
              <a:cs typeface="Calibri"/>
              <a:sym typeface="Calibri"/>
            </a:endParaRPr>
          </a:p>
        </p:txBody>
      </p:sp>
      <p:sp>
        <p:nvSpPr>
          <p:cNvPr id="147" name="Shape 147"/>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3" name="Shape 153"/>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Recuerdele a los participantes que a lo largo del entrenamiento, tendrán la oportunidad de reflexionar y compartir sus ideas acerca de las prácticas de su programa.</a:t>
            </a:r>
            <a:endParaRPr sz="1200" b="0" i="0" u="none" strike="noStrike" cap="none">
              <a:solidFill>
                <a:schemeClr val="dk1"/>
              </a:solidFill>
              <a:latin typeface="Calibri"/>
              <a:ea typeface="Calibri"/>
              <a:cs typeface="Calibri"/>
              <a:sym typeface="Calibri"/>
            </a:endParaRPr>
          </a:p>
        </p:txBody>
      </p:sp>
      <p:sp>
        <p:nvSpPr>
          <p:cNvPr id="154" name="Shape 154"/>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1" name="Shape 161"/>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a:t>Pida</a:t>
            </a:r>
            <a:r>
              <a:rPr lang="en-US" sz="1200" b="0" i="0" u="none" strike="noStrike" cap="none">
                <a:solidFill>
                  <a:schemeClr val="dk1"/>
                </a:solidFill>
                <a:latin typeface="Calibri"/>
                <a:ea typeface="Calibri"/>
                <a:cs typeface="Calibri"/>
                <a:sym typeface="Calibri"/>
              </a:rPr>
              <a:t> a un participante que lea esta cita. </a:t>
            </a:r>
            <a:r>
              <a:rPr lang="en-US"/>
              <a:t>Pida</a:t>
            </a:r>
            <a:r>
              <a:rPr lang="en-US" sz="1200" b="0" i="0" u="none" strike="noStrike" cap="none">
                <a:solidFill>
                  <a:schemeClr val="dk1"/>
                </a:solidFill>
                <a:latin typeface="Calibri"/>
                <a:ea typeface="Calibri"/>
                <a:cs typeface="Calibri"/>
                <a:sym typeface="Calibri"/>
              </a:rPr>
              <a:t> a los participantes qué seleccionen algunas palabras o frases que sobresalieron o resuenan con ellos.</a:t>
            </a:r>
            <a:endParaRPr sz="1200" b="0" i="0" u="none" strike="noStrike" cap="none">
              <a:solidFill>
                <a:schemeClr val="dk1"/>
              </a:solidFill>
              <a:latin typeface="Calibri"/>
              <a:ea typeface="Calibri"/>
              <a:cs typeface="Calibri"/>
              <a:sym typeface="Calibri"/>
            </a:endParaRPr>
          </a:p>
        </p:txBody>
      </p:sp>
      <p:sp>
        <p:nvSpPr>
          <p:cNvPr id="162" name="Shape 162"/>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9</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8" name="Shape 168"/>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¿Qué es el cuidado receptivo?</a:t>
            </a:r>
            <a:endParaRPr sz="1200" b="0" i="0" u="none" strike="noStrike" cap="none">
              <a:solidFill>
                <a:schemeClr val="dk1"/>
              </a:solidFill>
              <a:latin typeface="Calibri"/>
              <a:ea typeface="Calibri"/>
              <a:cs typeface="Calibri"/>
              <a:sym typeface="Calibri"/>
            </a:endParaRPr>
          </a:p>
        </p:txBody>
      </p:sp>
      <p:sp>
        <p:nvSpPr>
          <p:cNvPr id="169" name="Shape 169"/>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Esto prepara el camino para un futuro de relaciones saludables y un aprendizaje continuo que </a:t>
            </a:r>
            <a:r>
              <a:rPr lang="en-US"/>
              <a:t>durará</a:t>
            </a:r>
            <a:r>
              <a:rPr lang="en-US" sz="1200" b="0" i="0" u="none" strike="noStrike" cap="none">
                <a:solidFill>
                  <a:schemeClr val="dk1"/>
                </a:solidFill>
                <a:latin typeface="Calibri"/>
                <a:ea typeface="Calibri"/>
                <a:cs typeface="Calibri"/>
                <a:sym typeface="Calibri"/>
              </a:rPr>
              <a:t> toda la vida.</a:t>
            </a:r>
            <a:endParaRPr sz="1200" b="0" i="0" u="none" strike="noStrike" cap="none">
              <a:solidFill>
                <a:schemeClr val="dk1"/>
              </a:solidFill>
              <a:latin typeface="Calibri"/>
              <a:ea typeface="Calibri"/>
              <a:cs typeface="Calibri"/>
              <a:sym typeface="Calibri"/>
            </a:endParaRPr>
          </a:p>
        </p:txBody>
      </p:sp>
      <p:sp>
        <p:nvSpPr>
          <p:cNvPr id="176" name="Shape 176"/>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2" name="Shape 182"/>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Comparta la hoja informativa con los participantes. Usted podría elegir leer la hoja informativa como grupo y analizarlos o dar a los participantes tiempo para leerlo ellos mismos y compartir ideas o pregunte sobre el contenido.</a:t>
            </a:r>
            <a:endParaRPr sz="1200" b="0" i="0" u="none" strike="noStrike" cap="none">
              <a:solidFill>
                <a:schemeClr val="dk1"/>
              </a:solidFill>
              <a:latin typeface="Calibri"/>
              <a:ea typeface="Calibri"/>
              <a:cs typeface="Calibri"/>
              <a:sym typeface="Calibri"/>
            </a:endParaRPr>
          </a:p>
        </p:txBody>
      </p:sp>
      <p:sp>
        <p:nvSpPr>
          <p:cNvPr id="183" name="Shape 183"/>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9" name="Shape 189"/>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Muestre cada video (Primero Desarrollo Saludable y Después El Impacto del Estrés) y hable con los participantes de cómo las primeras experiencias tienen implicaciones de por vida en el desarrollo del cerebro.</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https://www.youtube.com/watch?v=VNNsN9IJkws (</a:t>
            </a:r>
            <a:r>
              <a:rPr lang="en-US" sz="1200" b="1" i="0" u="none" strike="noStrike" cap="none">
                <a:solidFill>
                  <a:schemeClr val="dk1"/>
                </a:solidFill>
                <a:latin typeface="Calibri"/>
                <a:ea typeface="Calibri"/>
                <a:cs typeface="Calibri"/>
                <a:sym typeface="Calibri"/>
              </a:rPr>
              <a:t>Primer Video: Desarrollo Saludable del </a:t>
            </a:r>
            <a:r>
              <a:rPr lang="en-US" b="1"/>
              <a:t>Cerebro</a:t>
            </a:r>
            <a:r>
              <a:rPr lang="en-US" sz="1200" b="0" i="0" u="none" strike="noStrike" cap="none">
                <a:solidFill>
                  <a:schemeClr val="dk1"/>
                </a:solidFill>
                <a:latin typeface="Calibri"/>
                <a:ea typeface="Calibri"/>
                <a:cs typeface="Calibri"/>
                <a:sym typeface="Calibri"/>
              </a:rPr>
              <a:t>)</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https://www.youtube.com/watch?v=k_8m7AVgGKo (</a:t>
            </a:r>
            <a:r>
              <a:rPr lang="en-US" sz="1200" b="1" i="0" u="none" strike="noStrike" cap="none">
                <a:solidFill>
                  <a:schemeClr val="dk1"/>
                </a:solidFill>
                <a:latin typeface="Calibri"/>
                <a:ea typeface="Calibri"/>
                <a:cs typeface="Calibri"/>
                <a:sym typeface="Calibri"/>
              </a:rPr>
              <a:t>Segundo Video: El Impacto del Estrés en el Desarrollo del Cerebro</a:t>
            </a:r>
            <a:r>
              <a:rPr lang="en-US" sz="1200" b="0" i="0" u="none" strike="noStrike" cap="none">
                <a:solidFill>
                  <a:schemeClr val="dk1"/>
                </a:solidFill>
                <a:latin typeface="Calibri"/>
                <a:ea typeface="Calibri"/>
                <a:cs typeface="Calibri"/>
                <a:sym typeface="Calibri"/>
              </a:rPr>
              <a:t>)</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1" i="0" u="none" strike="noStrike" cap="none">
                <a:solidFill>
                  <a:srgbClr val="FF0000"/>
                </a:solidFill>
                <a:latin typeface="Calibri"/>
                <a:ea typeface="Calibri"/>
                <a:cs typeface="Calibri"/>
                <a:sym typeface="Calibri"/>
              </a:rPr>
              <a:t>* Los videos no están disponibles en español, pero si tiene la opción de subtítulos, también podrá reducir que tan rápido camina el video, esto podrá ayudar a los participantes a poder leer el contenido sin prisa. </a:t>
            </a:r>
            <a:endParaRPr sz="1200" b="1" i="0" u="none" strike="noStrike" cap="none">
              <a:solidFill>
                <a:srgbClr val="FF0000"/>
              </a:solidFill>
              <a:latin typeface="Calibri"/>
              <a:ea typeface="Calibri"/>
              <a:cs typeface="Calibri"/>
              <a:sym typeface="Calibri"/>
            </a:endParaRPr>
          </a:p>
        </p:txBody>
      </p:sp>
      <p:sp>
        <p:nvSpPr>
          <p:cNvPr id="190" name="Shape 190"/>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2" name="Shape 202"/>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https://youtu.be/apzXGEbZht0</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Permita que los participantes comparten en parejas, pequeños grupos o entre sí, cuáles son sus pensamientos sobre el vídeo y cómo se relaciona con su trabajo.</a:t>
            </a:r>
            <a:endParaRPr sz="1200" b="0" i="0" u="none" strike="noStrike" cap="none">
              <a:solidFill>
                <a:schemeClr val="dk1"/>
              </a:solidFill>
              <a:latin typeface="Calibri"/>
              <a:ea typeface="Calibri"/>
              <a:cs typeface="Calibri"/>
              <a:sym typeface="Calibri"/>
            </a:endParaRPr>
          </a:p>
        </p:txBody>
      </p:sp>
      <p:sp>
        <p:nvSpPr>
          <p:cNvPr id="203" name="Shape 203"/>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9" name="Shape 209"/>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Give participants a 10 – 15 minute break (depending on time).</a:t>
            </a:r>
            <a:endParaRPr sz="1200" b="0" i="0" u="none" strike="noStrike" cap="none">
              <a:solidFill>
                <a:schemeClr val="dk1"/>
              </a:solidFill>
              <a:latin typeface="Calibri"/>
              <a:ea typeface="Calibri"/>
              <a:cs typeface="Calibri"/>
              <a:sym typeface="Calibri"/>
            </a:endParaRPr>
          </a:p>
        </p:txBody>
      </p:sp>
      <p:sp>
        <p:nvSpPr>
          <p:cNvPr id="210" name="Shape 210"/>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6" name="Shape 216"/>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La siguiente parte del entrenamiento se divide en los cuatro componentes críticos (lectura de diapositivas) y se centra no sólo en lo que podemos hacer para responder, pero CÓMO podemos hacerlo.</a:t>
            </a:r>
            <a:endParaRPr sz="1200" b="0" i="0" u="none" strike="noStrike" cap="none">
              <a:solidFill>
                <a:schemeClr val="dk1"/>
              </a:solidFill>
              <a:latin typeface="Calibri"/>
              <a:ea typeface="Calibri"/>
              <a:cs typeface="Calibri"/>
              <a:sym typeface="Calibri"/>
            </a:endParaRPr>
          </a:p>
        </p:txBody>
      </p:sp>
      <p:sp>
        <p:nvSpPr>
          <p:cNvPr id="217" name="Shape 217"/>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16</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3" name="Shape 223"/>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24" name="Shape 224"/>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17</a:t>
            </a:fld>
            <a:endParaRPr sz="1200">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0" name="Shape 230"/>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Todo lo anterior conduce a crear relaciones saludables y de confianza. Muestra el video.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https://www.youtube.com/watch?v=PN-MjUC4f9k</a:t>
            </a:r>
            <a:endParaRPr sz="1200" b="0" i="0" u="none" strike="noStrike" cap="none">
              <a:solidFill>
                <a:schemeClr val="dk1"/>
              </a:solidFill>
              <a:latin typeface="Calibri"/>
              <a:ea typeface="Calibri"/>
              <a:cs typeface="Calibri"/>
              <a:sym typeface="Calibri"/>
            </a:endParaRPr>
          </a:p>
        </p:txBody>
      </p:sp>
      <p:sp>
        <p:nvSpPr>
          <p:cNvPr id="231" name="Shape 231"/>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18</a:t>
            </a:fld>
            <a:endParaRPr sz="1200">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8" name="Shape 238"/>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Debido a que muchas señales son silenciosas y no verbales, es especialmente importante saber dónde están todos los niños y verificar que todo va bien con ellos de una manera continua. Pregunte a los participantes: "¿</a:t>
            </a:r>
            <a:r>
              <a:rPr lang="en-US"/>
              <a:t>Que</a:t>
            </a:r>
            <a:r>
              <a:rPr lang="en-US" sz="1200" b="0" i="0" u="none" strike="noStrike" cap="none">
                <a:solidFill>
                  <a:schemeClr val="dk1"/>
                </a:solidFill>
                <a:latin typeface="Calibri"/>
                <a:ea typeface="Calibri"/>
                <a:cs typeface="Calibri"/>
                <a:sym typeface="Calibri"/>
              </a:rPr>
              <a:t> están tratando de comunicar los niños en estas fotos?"</a:t>
            </a:r>
            <a:endParaRPr/>
          </a:p>
        </p:txBody>
      </p:sp>
      <p:sp>
        <p:nvSpPr>
          <p:cNvPr id="239" name="Shape 239"/>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19</a:t>
            </a:fld>
            <a:endParaRPr sz="120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7" name="Shape 247"/>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El consejo de Magda Gerber es "esperar, esperar, esperar" para asegurarte de tener tiempo para evaluar antes de responder.</a:t>
            </a:r>
            <a:endParaRPr sz="1200" b="0" i="0" u="none" strike="noStrike" cap="none">
              <a:solidFill>
                <a:schemeClr val="dk1"/>
              </a:solidFill>
              <a:latin typeface="Calibri"/>
              <a:ea typeface="Calibri"/>
              <a:cs typeface="Calibri"/>
              <a:sym typeface="Calibri"/>
            </a:endParaRPr>
          </a:p>
        </p:txBody>
      </p:sp>
      <p:sp>
        <p:nvSpPr>
          <p:cNvPr id="248" name="Shape 248"/>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20</a:t>
            </a:fld>
            <a:endParaRPr sz="1200">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4" name="Shape 254"/>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Incluso incidentes ocasionales de comportamiento negativo compromete la relación entre el adulto y el niño y pueden tener un impacto duradero en el desarrollo de los niños.</a:t>
            </a:r>
            <a:endParaRPr sz="1200" b="0" i="0" u="none" strike="noStrike" cap="none">
              <a:solidFill>
                <a:schemeClr val="dk1"/>
              </a:solidFill>
              <a:latin typeface="Calibri"/>
              <a:ea typeface="Calibri"/>
              <a:cs typeface="Calibri"/>
              <a:sym typeface="Calibri"/>
            </a:endParaRPr>
          </a:p>
        </p:txBody>
      </p:sp>
      <p:sp>
        <p:nvSpPr>
          <p:cNvPr id="255" name="Shape 255"/>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21</a:t>
            </a:fld>
            <a:endParaRPr sz="1200">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4" name="Shape 264"/>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Rutinas:</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Influyen en el desarrollo emocional, cognitivo y social del niño.</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Ayudan a que los niños se sientan seguros y cómodos.</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Ayudan a los niños a comprender las expectativas del entorno.</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Ayudan a reducir la frecuencia de problemas de comportamiento (por ejemplo, berrinches).</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Pueden resultar en mayores tasas de participación de los niños.</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Tiempo de juego:</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Aumenta los comportamientos y habilidades del juego de los niños</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Reduce los comportamientos negativos como berrinches</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Transiciones:</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Puede ser difícil, especialmente con varios niños</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Planificar las transiciones</a:t>
            </a:r>
            <a:endParaRPr sz="1200" b="0" i="0" u="none" strike="noStrike" cap="none">
              <a:solidFill>
                <a:schemeClr val="dk1"/>
              </a:solidFill>
              <a:latin typeface="Calibri"/>
              <a:ea typeface="Calibri"/>
              <a:cs typeface="Calibri"/>
              <a:sym typeface="Calibri"/>
            </a:endParaRPr>
          </a:p>
        </p:txBody>
      </p:sp>
      <p:sp>
        <p:nvSpPr>
          <p:cNvPr id="265" name="Shape 265"/>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22</a:t>
            </a:fld>
            <a:endParaRPr sz="1200">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2" name="Shape 272"/>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Parte de sus rutinas cotidianas incluye proporcionando orientación mediante la facilitación de la exploración. Asegúrese de mencionar las prácticas enlistadas en la diapositiva.</a:t>
            </a:r>
            <a:endParaRPr sz="1200" b="0" i="0" u="none" strike="noStrike" cap="none">
              <a:solidFill>
                <a:schemeClr val="dk1"/>
              </a:solidFill>
              <a:latin typeface="Calibri"/>
              <a:ea typeface="Calibri"/>
              <a:cs typeface="Calibri"/>
              <a:sym typeface="Calibri"/>
            </a:endParaRPr>
          </a:p>
        </p:txBody>
      </p:sp>
      <p:sp>
        <p:nvSpPr>
          <p:cNvPr id="273" name="Shape 273"/>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23</a:t>
            </a:fld>
            <a:endParaRPr sz="1200">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Shape 279"/>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80" name="Shape 280"/>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Comprometerse con el entrenamiento continuo; Educarse a sí mismo y a sus colegas sobre las prácticas inclusivas y las culturas de las familias que sirven.</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Crear </a:t>
            </a:r>
            <a:r>
              <a:rPr lang="en-US"/>
              <a:t>políticas</a:t>
            </a:r>
            <a:r>
              <a:rPr lang="en-US" sz="1200" b="0" i="0" u="none" strike="noStrike" cap="none">
                <a:solidFill>
                  <a:schemeClr val="dk1"/>
                </a:solidFill>
                <a:latin typeface="Calibri"/>
                <a:ea typeface="Calibri"/>
                <a:cs typeface="Calibri"/>
                <a:sym typeface="Calibri"/>
              </a:rPr>
              <a:t> de prácticas inclusivas para su programa.</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Tómese el tiempo para reunirse con las familias y el personal en grupos e individualmente.</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¡Haga preguntas! Refleje las culturas de las familias en su entorno.</a:t>
            </a:r>
            <a:endParaRPr sz="1200" b="0" i="0" u="none" strike="noStrike" cap="none">
              <a:solidFill>
                <a:schemeClr val="dk1"/>
              </a:solidFill>
              <a:latin typeface="Calibri"/>
              <a:ea typeface="Calibri"/>
              <a:cs typeface="Calibri"/>
              <a:sym typeface="Calibri"/>
            </a:endParaRPr>
          </a:p>
        </p:txBody>
      </p:sp>
      <p:sp>
        <p:nvSpPr>
          <p:cNvPr id="281" name="Shape 281"/>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24</a:t>
            </a:fld>
            <a:endParaRPr sz="1200">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87" name="Shape 287"/>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Usted tiene un objetivo compartido que se basa en la creación de una asociación con sus familias: cuidando y apoyando el desarrollo de sus hijos.</a:t>
            </a:r>
            <a:endParaRPr sz="1200" b="0" i="0" u="none" strike="noStrike" cap="none">
              <a:solidFill>
                <a:schemeClr val="dk1"/>
              </a:solidFill>
              <a:latin typeface="Calibri"/>
              <a:ea typeface="Calibri"/>
              <a:cs typeface="Calibri"/>
              <a:sym typeface="Calibri"/>
            </a:endParaRPr>
          </a:p>
        </p:txBody>
      </p:sp>
      <p:sp>
        <p:nvSpPr>
          <p:cNvPr id="288" name="Shape 288"/>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25</a:t>
            </a:fld>
            <a:endParaRPr sz="1200">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4" name="Shape 294"/>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Comparta el folleto de actividades. Anime a los participantes que trabajen con un compañero para completar la actividad. Si hay tiempo, los participantes pueden compartir algunas de sus respuestas.</a:t>
            </a:r>
            <a:endParaRPr sz="1200" b="0" i="0" u="none" strike="noStrike" cap="none">
              <a:solidFill>
                <a:schemeClr val="dk1"/>
              </a:solidFill>
              <a:latin typeface="Calibri"/>
              <a:ea typeface="Calibri"/>
              <a:cs typeface="Calibri"/>
              <a:sym typeface="Calibri"/>
            </a:endParaRPr>
          </a:p>
        </p:txBody>
      </p:sp>
      <p:sp>
        <p:nvSpPr>
          <p:cNvPr id="295" name="Shape 295"/>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26</a:t>
            </a:fld>
            <a:endParaRPr sz="1200">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Shape 300"/>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1" name="Shape 301"/>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¿Qué es lo que lo detiene para proveer un cuidado receptivo? Éstos son algunos de los desafíos a nivel del programa. Piense en cómo se podrían abordar; Compartan si tienen ideas.</a:t>
            </a:r>
            <a:endParaRPr sz="1200" b="0" i="0" u="none" strike="noStrike" cap="none">
              <a:solidFill>
                <a:schemeClr val="dk1"/>
              </a:solidFill>
              <a:latin typeface="Calibri"/>
              <a:ea typeface="Calibri"/>
              <a:cs typeface="Calibri"/>
              <a:sym typeface="Calibri"/>
            </a:endParaRPr>
          </a:p>
        </p:txBody>
      </p:sp>
      <p:sp>
        <p:nvSpPr>
          <p:cNvPr id="302" name="Shape 302"/>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27</a:t>
            </a:fld>
            <a:endParaRPr sz="1200">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8" name="Shape 308"/>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Aquí hay algunos desafíos adicionales al proveer cuidado receptivo. Una vez más, piense en términos de lo que podría hacer para abordar estos desafíos.</a:t>
            </a:r>
            <a:endParaRPr sz="1200" b="0" i="0" u="none" strike="noStrike" cap="none">
              <a:solidFill>
                <a:schemeClr val="dk1"/>
              </a:solidFill>
              <a:latin typeface="Calibri"/>
              <a:ea typeface="Calibri"/>
              <a:cs typeface="Calibri"/>
              <a:sym typeface="Calibri"/>
            </a:endParaRPr>
          </a:p>
        </p:txBody>
      </p:sp>
      <p:sp>
        <p:nvSpPr>
          <p:cNvPr id="309" name="Shape 309"/>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28</a:t>
            </a:fld>
            <a:endParaRPr sz="1200">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5" name="Shape 315"/>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Esta parte de la capacitación se enfoca en las estrategias críticas necesarias para brindar atención responsiva.</a:t>
            </a:r>
            <a:endParaRPr sz="1200" b="0" i="0" u="none" strike="noStrike" cap="none">
              <a:solidFill>
                <a:schemeClr val="dk1"/>
              </a:solidFill>
              <a:latin typeface="Calibri"/>
              <a:ea typeface="Calibri"/>
              <a:cs typeface="Calibri"/>
              <a:sym typeface="Calibri"/>
            </a:endParaRPr>
          </a:p>
        </p:txBody>
      </p:sp>
      <p:sp>
        <p:nvSpPr>
          <p:cNvPr id="316" name="Shape 316"/>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29</a:t>
            </a:fld>
            <a:endParaRPr sz="1200">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1" name="Shape 321"/>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Puntos de conversación:</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**Padre-hijo .... Relación básica que apoya el desarrollo en el niño, incluso si el niño pasa la mayor parte de sus horas de vigilia lejos del padre (s). Por lo tanto, es importante que los cuidadores observen la diada (la par de) padre-hijo. Características del niño: temperamento, nivel de compromiso. Características parentales: estrés, salud mental / depresión, conflictos matrimoniales, asuntos de la infancia / historia del apego, etc.</a:t>
            </a:r>
            <a:br>
              <a:rPr lang="en-US"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**Padre-cuidador: la continuidad en los entornos de una buena comunicación ... abre el diálogo. Aumenta la probabilidad de discutir las preocupaciones, así como los momentos de enseñanza para el cuidador al padre.</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
            </a:r>
            <a:br>
              <a:rPr lang="en-US" sz="1200" b="0" i="0" u="none" strike="noStrike" cap="none">
                <a:solidFill>
                  <a:schemeClr val="dk1"/>
                </a:solidFill>
                <a:latin typeface="Calibri"/>
                <a:ea typeface="Calibri"/>
                <a:cs typeface="Calibri"/>
                <a:sym typeface="Calibri"/>
              </a:rPr>
            </a:br>
            <a:r>
              <a:rPr lang="en-US" sz="1200" b="0" i="0" u="none" strike="noStrike" cap="none">
                <a:solidFill>
                  <a:schemeClr val="dk1"/>
                </a:solidFill>
                <a:latin typeface="Calibri"/>
                <a:ea typeface="Calibri"/>
                <a:cs typeface="Calibri"/>
                <a:sym typeface="Calibri"/>
              </a:rPr>
              <a:t>**Cuidador / cuidador: Proporciona un ambiente cálido y emocionalmente seguro. Pregunte: ¿Qué efectos negativos pueden producirse cuando hay tensión entre los cuidadores?</a:t>
            </a:r>
            <a:br>
              <a:rPr lang="en-US"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**Cuidador-niño: Aunque el padre sigue siendo la influencia más importante, los bebés y los niños pequeños forman apegos con sus proveedores de cuidado. Sabemos que los primeros apegos forman la base para el desarrollo posterior. Los cuidadores necesitan reflexionar sobre su propia historia de apego, así como sobre las relaciones actuales.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22" name="Shape 322"/>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30</a:t>
            </a:fld>
            <a:endParaRPr sz="1200">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9" name="Shape 329"/>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Distribuir autoevaluaciones; Animar al personal que trabaja en las mismas clases/programas a completar juntos si así lo desean.</a:t>
            </a:r>
            <a:endParaRPr sz="1200" b="0" i="0" u="none" strike="noStrike" cap="none">
              <a:solidFill>
                <a:schemeClr val="dk1"/>
              </a:solidFill>
              <a:latin typeface="Calibri"/>
              <a:ea typeface="Calibri"/>
              <a:cs typeface="Calibri"/>
              <a:sym typeface="Calibri"/>
            </a:endParaRPr>
          </a:p>
        </p:txBody>
      </p:sp>
      <p:sp>
        <p:nvSpPr>
          <p:cNvPr id="330" name="Shape 330"/>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31</a:t>
            </a:fld>
            <a:endParaRPr sz="1200">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6" name="Shape 336"/>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Haga que los participantes completen sus planes de acción (al final de la autoevaluación). Pueden compartir sus ideas con otros si hay tiempo.</a:t>
            </a:r>
            <a:endParaRPr sz="1200" b="0" i="0" u="none" strike="noStrike" cap="none">
              <a:solidFill>
                <a:schemeClr val="dk1"/>
              </a:solidFill>
              <a:latin typeface="Calibri"/>
              <a:ea typeface="Calibri"/>
              <a:cs typeface="Calibri"/>
              <a:sym typeface="Calibri"/>
            </a:endParaRPr>
          </a:p>
        </p:txBody>
      </p:sp>
      <p:sp>
        <p:nvSpPr>
          <p:cNvPr id="337" name="Shape 337"/>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32</a:t>
            </a:fld>
            <a:endParaRPr sz="1200">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Shape 342"/>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3" name="Shape 343"/>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Primero, pregunte si hay preguntas o comentarios finales sobre lo que aprendieron o experimentaron durante el entrenamiento. Luego anime a los participantes a que le den retroalimentación honesta y específica en sus evaluaciones.</a:t>
            </a:r>
            <a:endParaRPr sz="1200" b="0" i="0" u="none" strike="noStrike" cap="none">
              <a:solidFill>
                <a:schemeClr val="dk1"/>
              </a:solidFill>
              <a:latin typeface="Calibri"/>
              <a:ea typeface="Calibri"/>
              <a:cs typeface="Calibri"/>
              <a:sym typeface="Calibri"/>
            </a:endParaRPr>
          </a:p>
        </p:txBody>
      </p:sp>
      <p:sp>
        <p:nvSpPr>
          <p:cNvPr id="344" name="Shape 344"/>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33</a:t>
            </a:fld>
            <a:endParaRPr sz="1200">
              <a:solidFill>
                <a:srgbClr val="000000"/>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a:spLocks noGrp="1" noRot="1" noChangeAspect="1"/>
          </p:cNvSpPr>
          <p:nvPr>
            <p:ph type="sldImg" idx="2"/>
          </p:nvPr>
        </p:nvSpPr>
        <p:spPr>
          <a:xfrm>
            <a:off x="1162050" y="692150"/>
            <a:ext cx="4610100" cy="3457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0" name="Shape 350"/>
          <p:cNvSpPr txBox="1">
            <a:spLocks noGrp="1"/>
          </p:cNvSpPr>
          <p:nvPr>
            <p:ph type="body" idx="1"/>
          </p:nvPr>
        </p:nvSpPr>
        <p:spPr>
          <a:xfrm>
            <a:off x="693420" y="4379595"/>
            <a:ext cx="5547360" cy="4149090"/>
          </a:xfrm>
          <a:prstGeom prst="rect">
            <a:avLst/>
          </a:prstGeom>
          <a:noFill/>
          <a:ln>
            <a:noFill/>
          </a:ln>
        </p:spPr>
        <p:txBody>
          <a:bodyPr wrap="square" lIns="92300" tIns="46150" rIns="92300" bIns="4615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https://youtu.be/PN-MjUC4f9k</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Agradezca a los participantes por haber venido y por estar comprometidos a brindar cuidado receptivo a sus hijos y familias. Comparta el video como una mirada dulce y chistosa en cómo incluso un perro puede proporcionar la atención receptiva a un niño.</a:t>
            </a:r>
            <a:endParaRPr sz="1200" b="0" i="0" u="none" strike="noStrike" cap="none">
              <a:solidFill>
                <a:schemeClr val="dk1"/>
              </a:solidFill>
              <a:latin typeface="Calibri"/>
              <a:ea typeface="Calibri"/>
              <a:cs typeface="Calibri"/>
              <a:sym typeface="Calibri"/>
            </a:endParaRPr>
          </a:p>
        </p:txBody>
      </p:sp>
      <p:sp>
        <p:nvSpPr>
          <p:cNvPr id="351" name="Shape 351"/>
          <p:cNvSpPr txBox="1">
            <a:spLocks noGrp="1"/>
          </p:cNvSpPr>
          <p:nvPr>
            <p:ph type="sldNum" idx="12"/>
          </p:nvPr>
        </p:nvSpPr>
        <p:spPr>
          <a:xfrm>
            <a:off x="3927775" y="8757590"/>
            <a:ext cx="3004820" cy="461010"/>
          </a:xfrm>
          <a:prstGeom prst="rect">
            <a:avLst/>
          </a:prstGeom>
          <a:noFill/>
          <a:ln>
            <a:noFill/>
          </a:ln>
        </p:spPr>
        <p:txBody>
          <a:bodyPr wrap="square" lIns="92300" tIns="46150" rIns="92300" bIns="4615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34</a:t>
            </a:fld>
            <a:endParaRPr sz="1200">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0"/>
        <p:cNvGrpSpPr/>
        <p:nvPr/>
      </p:nvGrpSpPr>
      <p:grpSpPr>
        <a:xfrm>
          <a:off x="0" y="0"/>
          <a:ext cx="0" cy="0"/>
          <a:chOff x="0" y="0"/>
          <a:chExt cx="0" cy="0"/>
        </a:xfrm>
      </p:grpSpPr>
      <p:sp>
        <p:nvSpPr>
          <p:cNvPr id="21" name="Shape 21"/>
          <p:cNvSpPr txBox="1">
            <a:spLocks noGrp="1"/>
          </p:cNvSpPr>
          <p:nvPr>
            <p:ph type="ctrTitle"/>
          </p:nvPr>
        </p:nvSpPr>
        <p:spPr>
          <a:xfrm>
            <a:off x="1432560" y="359898"/>
            <a:ext cx="7406640" cy="1472184"/>
          </a:xfrm>
          <a:prstGeom prst="rect">
            <a:avLst/>
          </a:prstGeom>
          <a:noFill/>
          <a:ln>
            <a:noFill/>
          </a:ln>
        </p:spPr>
        <p:txBody>
          <a:bodyPr wrap="square" lIns="91425" tIns="91425" rIns="91425" bIns="91425" anchor="b" anchorCtr="0"/>
          <a:lstStyle>
            <a:lvl1pPr marL="0" marR="0" lvl="0" indent="0" algn="l" rtl="0">
              <a:spcBef>
                <a:spcPts val="0"/>
              </a:spcBef>
              <a:spcAft>
                <a:spcPts val="0"/>
              </a:spcAft>
              <a:buClr>
                <a:srgbClr val="562214"/>
              </a:buClr>
              <a:buSzPts val="4300"/>
              <a:buFont typeface="Cabin"/>
              <a:buNone/>
              <a:defRPr sz="4300" b="0"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2" name="Shape 22"/>
          <p:cNvSpPr txBox="1">
            <a:spLocks noGrp="1"/>
          </p:cNvSpPr>
          <p:nvPr>
            <p:ph type="subTitle" idx="1"/>
          </p:nvPr>
        </p:nvSpPr>
        <p:spPr>
          <a:xfrm>
            <a:off x="1432560" y="1850064"/>
            <a:ext cx="7406640" cy="1752600"/>
          </a:xfrm>
          <a:prstGeom prst="rect">
            <a:avLst/>
          </a:prstGeom>
          <a:noFill/>
          <a:ln>
            <a:noFill/>
          </a:ln>
        </p:spPr>
        <p:txBody>
          <a:bodyPr wrap="square" lIns="91425" tIns="91425" rIns="91425" bIns="91425" anchor="t" anchorCtr="0"/>
          <a:lstStyle>
            <a:lvl1pPr marL="27432" marR="0" lvl="0" indent="0" algn="l" rtl="0">
              <a:lnSpc>
                <a:spcPct val="100000"/>
              </a:lnSpc>
              <a:spcBef>
                <a:spcPts val="600"/>
              </a:spcBef>
              <a:spcAft>
                <a:spcPts val="0"/>
              </a:spcAft>
              <a:buClr>
                <a:schemeClr val="accent1"/>
              </a:buClr>
              <a:buSzPts val="2080"/>
              <a:buFont typeface="Noto Sans Symbols"/>
              <a:buNone/>
              <a:defRPr sz="2600" b="0" i="0" u="none" strike="noStrike" cap="none">
                <a:solidFill>
                  <a:srgbClr val="341108"/>
                </a:solidFill>
                <a:latin typeface="Cabin"/>
                <a:ea typeface="Cabin"/>
                <a:cs typeface="Cabin"/>
                <a:sym typeface="Cabin"/>
              </a:defRPr>
            </a:lvl1pPr>
            <a:lvl2pPr marL="457200" marR="0" lvl="1" indent="0" algn="ctr" rtl="0">
              <a:lnSpc>
                <a:spcPct val="100000"/>
              </a:lnSpc>
              <a:spcBef>
                <a:spcPts val="550"/>
              </a:spcBef>
              <a:spcAft>
                <a:spcPts val="0"/>
              </a:spcAft>
              <a:buClr>
                <a:schemeClr val="accent1"/>
              </a:buClr>
              <a:buSzPts val="2800"/>
              <a:buFont typeface="Verdana"/>
              <a:buNone/>
              <a:defRPr sz="2800" b="0" i="0" u="none" strike="noStrike" cap="none">
                <a:solidFill>
                  <a:schemeClr val="dk1"/>
                </a:solidFill>
                <a:latin typeface="Cabin"/>
                <a:ea typeface="Cabin"/>
                <a:cs typeface="Cabin"/>
                <a:sym typeface="Cabin"/>
              </a:defRPr>
            </a:lvl2pPr>
            <a:lvl3pPr marL="914400" marR="0" lvl="2" indent="0" algn="ctr" rtl="0">
              <a:lnSpc>
                <a:spcPct val="100000"/>
              </a:lnSpc>
              <a:spcBef>
                <a:spcPts val="480"/>
              </a:spcBef>
              <a:spcAft>
                <a:spcPts val="0"/>
              </a:spcAft>
              <a:buClr>
                <a:schemeClr val="accent2"/>
              </a:buClr>
              <a:buSzPts val="2400"/>
              <a:buFont typeface="Noto Sans Symbols"/>
              <a:buNone/>
              <a:defRPr sz="2400" b="0" i="0" u="none" strike="noStrike" cap="none">
                <a:solidFill>
                  <a:schemeClr val="dk1"/>
                </a:solidFill>
                <a:latin typeface="Cabin"/>
                <a:ea typeface="Cabin"/>
                <a:cs typeface="Cabin"/>
                <a:sym typeface="Cabin"/>
              </a:defRPr>
            </a:lvl3pPr>
            <a:lvl4pPr marL="1371600" marR="0" lvl="3" indent="0" algn="ctr" rtl="0">
              <a:lnSpc>
                <a:spcPct val="100000"/>
              </a:lnSpc>
              <a:spcBef>
                <a:spcPts val="400"/>
              </a:spcBef>
              <a:spcAft>
                <a:spcPts val="0"/>
              </a:spcAft>
              <a:buClr>
                <a:schemeClr val="accent3"/>
              </a:buClr>
              <a:buSzPts val="2000"/>
              <a:buFont typeface="Noto Sans Symbols"/>
              <a:buNone/>
              <a:defRPr sz="2000" b="0" i="0" u="none" strike="noStrike" cap="none">
                <a:solidFill>
                  <a:schemeClr val="dk1"/>
                </a:solidFill>
                <a:latin typeface="Cabin"/>
                <a:ea typeface="Cabin"/>
                <a:cs typeface="Cabin"/>
                <a:sym typeface="Cabin"/>
              </a:defRPr>
            </a:lvl4pPr>
            <a:lvl5pPr marL="1828800" marR="0" lvl="4" indent="0" algn="ctr" rtl="0">
              <a:lnSpc>
                <a:spcPct val="100000"/>
              </a:lnSpc>
              <a:spcBef>
                <a:spcPts val="400"/>
              </a:spcBef>
              <a:spcAft>
                <a:spcPts val="0"/>
              </a:spcAft>
              <a:buClr>
                <a:schemeClr val="accent4"/>
              </a:buClr>
              <a:buSzPts val="2000"/>
              <a:buFont typeface="Noto Sans Symbols"/>
              <a:buNone/>
              <a:defRPr sz="2000" b="0" i="0" u="none" strike="noStrike" cap="none">
                <a:solidFill>
                  <a:schemeClr val="dk1"/>
                </a:solidFill>
                <a:latin typeface="Cabin"/>
                <a:ea typeface="Cabin"/>
                <a:cs typeface="Cabin"/>
                <a:sym typeface="Cabin"/>
              </a:defRPr>
            </a:lvl5pPr>
            <a:lvl6pPr marL="2286000" marR="0" lvl="5" indent="0" algn="ctr" rtl="0">
              <a:lnSpc>
                <a:spcPct val="100000"/>
              </a:lnSpc>
              <a:spcBef>
                <a:spcPts val="400"/>
              </a:spcBef>
              <a:spcAft>
                <a:spcPts val="0"/>
              </a:spcAft>
              <a:buClr>
                <a:schemeClr val="accent5"/>
              </a:buClr>
              <a:buSzPts val="2000"/>
              <a:buFont typeface="Noto Sans Symbols"/>
              <a:buNone/>
              <a:defRPr sz="2000" b="0" i="0" u="none" strike="noStrike" cap="none">
                <a:solidFill>
                  <a:schemeClr val="dk1"/>
                </a:solidFill>
                <a:latin typeface="Cabin"/>
                <a:ea typeface="Cabin"/>
                <a:cs typeface="Cabin"/>
                <a:sym typeface="Cabin"/>
              </a:defRPr>
            </a:lvl6pPr>
            <a:lvl7pPr marL="2743200" marR="0" lvl="6" indent="0" algn="ctr" rtl="0">
              <a:lnSpc>
                <a:spcPct val="100000"/>
              </a:lnSpc>
              <a:spcBef>
                <a:spcPts val="400"/>
              </a:spcBef>
              <a:spcAft>
                <a:spcPts val="0"/>
              </a:spcAft>
              <a:buClr>
                <a:schemeClr val="accent6"/>
              </a:buClr>
              <a:buSzPts val="2000"/>
              <a:buFont typeface="Noto Sans Symbols"/>
              <a:buNone/>
              <a:defRPr sz="2000" b="0" i="0" u="none" strike="noStrike" cap="none">
                <a:solidFill>
                  <a:schemeClr val="dk1"/>
                </a:solidFill>
                <a:latin typeface="Cabin"/>
                <a:ea typeface="Cabin"/>
                <a:cs typeface="Cabin"/>
                <a:sym typeface="Cabin"/>
              </a:defRPr>
            </a:lvl7pPr>
            <a:lvl8pPr marL="3200400" marR="0" lvl="7" indent="0" algn="ctr" rtl="0">
              <a:lnSpc>
                <a:spcPct val="100000"/>
              </a:lnSpc>
              <a:spcBef>
                <a:spcPts val="400"/>
              </a:spcBef>
              <a:spcAft>
                <a:spcPts val="0"/>
              </a:spcAft>
              <a:buClr>
                <a:schemeClr val="accent6"/>
              </a:buClr>
              <a:buSzPts val="2000"/>
              <a:buFont typeface="Noto Sans Symbols"/>
              <a:buNone/>
              <a:defRPr sz="2000" b="0" i="0" u="none" strike="noStrike" cap="none">
                <a:solidFill>
                  <a:schemeClr val="dk1"/>
                </a:solidFill>
                <a:latin typeface="Cabin"/>
                <a:ea typeface="Cabin"/>
                <a:cs typeface="Cabin"/>
                <a:sym typeface="Cabin"/>
              </a:defRPr>
            </a:lvl8pPr>
            <a:lvl9pPr marL="3657600" marR="0" lvl="8" indent="0" algn="ctr" rtl="0">
              <a:lnSpc>
                <a:spcPct val="100000"/>
              </a:lnSpc>
              <a:spcBef>
                <a:spcPts val="400"/>
              </a:spcBef>
              <a:spcAft>
                <a:spcPts val="0"/>
              </a:spcAft>
              <a:buClr>
                <a:schemeClr val="accent6"/>
              </a:buClr>
              <a:buSzPts val="2000"/>
              <a:buFont typeface="Noto Sans Symbols"/>
              <a:buNone/>
              <a:defRPr sz="2000" b="0" i="0" u="none" strike="noStrike" cap="none">
                <a:solidFill>
                  <a:schemeClr val="dk1"/>
                </a:solidFill>
                <a:latin typeface="Cabin"/>
                <a:ea typeface="Cabin"/>
                <a:cs typeface="Cabin"/>
                <a:sym typeface="Cabin"/>
              </a:defRPr>
            </a:lvl9pPr>
          </a:lstStyle>
          <a:p>
            <a:endParaRPr/>
          </a:p>
        </p:txBody>
      </p:sp>
      <p:sp>
        <p:nvSpPr>
          <p:cNvPr id="23" name="Shape 23"/>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b="0" i="0" u="none" strike="noStrike" cap="none">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24" name="Shape 24"/>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b="0" i="0" u="none" strike="noStrike" cap="none">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25" name="Shape 25"/>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B3A787"/>
                </a:solidFill>
                <a:latin typeface="Cabin"/>
                <a:ea typeface="Cabin"/>
                <a:cs typeface="Cabin"/>
                <a:sym typeface="Cabin"/>
              </a:rPr>
              <a:t>‹#›</a:t>
            </a:fld>
            <a:endParaRPr sz="1200" b="0" i="0" u="none" strike="noStrike" cap="none">
              <a:solidFill>
                <a:srgbClr val="B3A787"/>
              </a:solidFill>
              <a:latin typeface="Cabin"/>
              <a:ea typeface="Cabin"/>
              <a:cs typeface="Cabin"/>
              <a:sym typeface="Cabin"/>
            </a:endParaRPr>
          </a:p>
        </p:txBody>
      </p:sp>
      <p:sp>
        <p:nvSpPr>
          <p:cNvPr id="26" name="Shape 26"/>
          <p:cNvSpPr/>
          <p:nvPr/>
        </p:nvSpPr>
        <p:spPr>
          <a:xfrm>
            <a:off x="921433" y="1413802"/>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r="100000" b="100000"/>
            </a:path>
            <a:tileRect l="-100000" t="-100000"/>
          </a:gradFill>
          <a:ln w="9525" cap="rnd" cmpd="sng">
            <a:solidFill>
              <a:srgbClr val="2F8DA4">
                <a:alpha val="60000"/>
              </a:srgbClr>
            </a:solidFill>
            <a:prstDash val="solid"/>
            <a:round/>
            <a:headEnd type="none" w="med" len="med"/>
            <a:tailEnd type="none" w="med" len="med"/>
          </a:ln>
        </p:spPr>
        <p:txBody>
          <a:bodyPr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bin"/>
              <a:ea typeface="Cabin"/>
              <a:cs typeface="Cabin"/>
              <a:sym typeface="Cabin"/>
            </a:endParaRPr>
          </a:p>
        </p:txBody>
      </p:sp>
      <p:sp>
        <p:nvSpPr>
          <p:cNvPr id="27" name="Shape 27"/>
          <p:cNvSpPr/>
          <p:nvPr/>
        </p:nvSpPr>
        <p:spPr>
          <a:xfrm>
            <a:off x="1157176" y="1345016"/>
            <a:ext cx="64008" cy="64008"/>
          </a:xfrm>
          <a:prstGeom prst="ellipse">
            <a:avLst/>
          </a:prstGeom>
          <a:noFill/>
          <a:ln w="12700" cap="rnd" cmpd="sng">
            <a:solidFill>
              <a:srgbClr val="317F92">
                <a:alpha val="60000"/>
              </a:srgbClr>
            </a:solidFill>
            <a:prstDash val="solid"/>
            <a:round/>
            <a:headEnd type="none" w="med" len="med"/>
            <a:tailEnd type="none" w="med" len="med"/>
          </a:ln>
        </p:spPr>
        <p:txBody>
          <a:bodyPr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bin"/>
              <a:ea typeface="Cabin"/>
              <a:cs typeface="Cabin"/>
              <a:sym typeface="Cabi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1435608" y="274638"/>
            <a:ext cx="7498080" cy="1143000"/>
          </a:xfrm>
          <a:prstGeom prst="rect">
            <a:avLst/>
          </a:prstGeom>
          <a:noFill/>
          <a:ln>
            <a:noFill/>
          </a:ln>
        </p:spPr>
        <p:txBody>
          <a:bodyPr wrap="square" lIns="91425" tIns="91425" rIns="91425" bIns="91425" anchor="ctr" anchorCtr="0"/>
          <a:lstStyle>
            <a:lvl1pPr marL="0" marR="0" lvl="0" indent="0" algn="l" rtl="0">
              <a:spcBef>
                <a:spcPts val="0"/>
              </a:spcBef>
              <a:spcAft>
                <a:spcPts val="0"/>
              </a:spcAft>
              <a:buClr>
                <a:srgbClr val="562214"/>
              </a:buClr>
              <a:buSzPts val="4300"/>
              <a:buFont typeface="Cabin"/>
              <a:buNone/>
              <a:defRPr sz="4300" b="0"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0" name="Shape 30"/>
          <p:cNvSpPr txBox="1">
            <a:spLocks noGrp="1"/>
          </p:cNvSpPr>
          <p:nvPr>
            <p:ph type="body" idx="1"/>
          </p:nvPr>
        </p:nvSpPr>
        <p:spPr>
          <a:xfrm>
            <a:off x="1435608" y="1447800"/>
            <a:ext cx="7498080" cy="4800600"/>
          </a:xfrm>
          <a:prstGeom prst="rect">
            <a:avLst/>
          </a:prstGeom>
          <a:noFill/>
          <a:ln>
            <a:noFill/>
          </a:ln>
        </p:spPr>
        <p:txBody>
          <a:bodyPr wrap="square" lIns="91425" tIns="91425" rIns="91425" bIns="91425" anchor="t" anchorCtr="0"/>
          <a:lstStyle>
            <a:lvl1pPr marL="457200" marR="0" lvl="0" indent="-391160" algn="l" rtl="0">
              <a:lnSpc>
                <a:spcPct val="100000"/>
              </a:lnSpc>
              <a:spcBef>
                <a:spcPts val="600"/>
              </a:spcBef>
              <a:spcAft>
                <a:spcPts val="0"/>
              </a:spcAft>
              <a:buClr>
                <a:schemeClr val="accent1"/>
              </a:buClr>
              <a:buSzPts val="2560"/>
              <a:buFont typeface="Noto Sans Symbols"/>
              <a:buChar char="●"/>
              <a:defRPr sz="3200" b="0" i="0" u="none" strike="noStrike" cap="none">
                <a:solidFill>
                  <a:schemeClr val="dk1"/>
                </a:solidFill>
                <a:latin typeface="Cabin"/>
                <a:ea typeface="Cabin"/>
                <a:cs typeface="Cabin"/>
                <a:sym typeface="Cabin"/>
              </a:defRPr>
            </a:lvl1pPr>
            <a:lvl2pPr marL="914400" marR="0" lvl="1" indent="-406400" algn="l" rtl="0">
              <a:lnSpc>
                <a:spcPct val="100000"/>
              </a:lnSpc>
              <a:spcBef>
                <a:spcPts val="550"/>
              </a:spcBef>
              <a:spcAft>
                <a:spcPts val="0"/>
              </a:spcAft>
              <a:buClr>
                <a:schemeClr val="accent1"/>
              </a:buClr>
              <a:buSzPts val="2800"/>
              <a:buFont typeface="Verdana"/>
              <a:buChar char="◦"/>
              <a:defRPr sz="2800" b="0" i="0" u="none" strike="noStrike" cap="none">
                <a:solidFill>
                  <a:schemeClr val="dk1"/>
                </a:solidFill>
                <a:latin typeface="Cabin"/>
                <a:ea typeface="Cabin"/>
                <a:cs typeface="Cabin"/>
                <a:sym typeface="Cabin"/>
              </a:defRPr>
            </a:lvl2pPr>
            <a:lvl3pPr marL="1371600" marR="0" lvl="2" indent="-381000" algn="l" rtl="0">
              <a:lnSpc>
                <a:spcPct val="100000"/>
              </a:lnSpc>
              <a:spcBef>
                <a:spcPts val="480"/>
              </a:spcBef>
              <a:spcAft>
                <a:spcPts val="0"/>
              </a:spcAft>
              <a:buClr>
                <a:schemeClr val="accent2"/>
              </a:buClr>
              <a:buSzPts val="2400"/>
              <a:buFont typeface="Noto Sans Symbols"/>
              <a:buChar char="⚫"/>
              <a:defRPr sz="2400" b="0" i="0" u="none" strike="noStrike" cap="none">
                <a:solidFill>
                  <a:schemeClr val="dk1"/>
                </a:solidFill>
                <a:latin typeface="Cabin"/>
                <a:ea typeface="Cabin"/>
                <a:cs typeface="Cabin"/>
                <a:sym typeface="Cabin"/>
              </a:defRPr>
            </a:lvl3pPr>
            <a:lvl4pPr marL="1828800" marR="0" lvl="3" indent="-355600" algn="l" rtl="0">
              <a:lnSpc>
                <a:spcPct val="100000"/>
              </a:lnSpc>
              <a:spcBef>
                <a:spcPts val="400"/>
              </a:spcBef>
              <a:spcAft>
                <a:spcPts val="0"/>
              </a:spcAft>
              <a:buClr>
                <a:schemeClr val="accent3"/>
              </a:buClr>
              <a:buSzPts val="2000"/>
              <a:buFont typeface="Noto Sans Symbols"/>
              <a:buChar char="⚫"/>
              <a:defRPr sz="2000" b="0" i="0" u="none" strike="noStrike" cap="none">
                <a:solidFill>
                  <a:schemeClr val="dk1"/>
                </a:solidFill>
                <a:latin typeface="Cabin"/>
                <a:ea typeface="Cabin"/>
                <a:cs typeface="Cabin"/>
                <a:sym typeface="Cabin"/>
              </a:defRPr>
            </a:lvl4pPr>
            <a:lvl5pPr marL="2286000" marR="0" lvl="4" indent="-355600" algn="l" rtl="0">
              <a:lnSpc>
                <a:spcPct val="100000"/>
              </a:lnSpc>
              <a:spcBef>
                <a:spcPts val="400"/>
              </a:spcBef>
              <a:spcAft>
                <a:spcPts val="0"/>
              </a:spcAft>
              <a:buClr>
                <a:schemeClr val="accent4"/>
              </a:buClr>
              <a:buSzPts val="2000"/>
              <a:buFont typeface="Noto Sans Symbols"/>
              <a:buChar char="⚫"/>
              <a:defRPr sz="20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31" name="Shape 31"/>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32" name="Shape 32"/>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33" name="Shape 33"/>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a:solidFill>
                  <a:srgbClr val="B3A787"/>
                </a:solidFill>
                <a:latin typeface="Cabin"/>
                <a:ea typeface="Cabin"/>
                <a:cs typeface="Cabin"/>
                <a:sym typeface="Cabin"/>
              </a:rPr>
              <a:t>‹#›</a:t>
            </a:fld>
            <a:endParaRPr sz="1200">
              <a:solidFill>
                <a:srgbClr val="B3A787"/>
              </a:solidFill>
              <a:latin typeface="Cabin"/>
              <a:ea typeface="Cabin"/>
              <a:cs typeface="Cabin"/>
              <a:sym typeface="Cabi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Shape 34"/>
        <p:cNvGrpSpPr/>
        <p:nvPr/>
      </p:nvGrpSpPr>
      <p:grpSpPr>
        <a:xfrm>
          <a:off x="0" y="0"/>
          <a:ext cx="0" cy="0"/>
          <a:chOff x="0" y="0"/>
          <a:chExt cx="0" cy="0"/>
        </a:xfrm>
      </p:grpSpPr>
      <p:sp>
        <p:nvSpPr>
          <p:cNvPr id="35" name="Shape 35"/>
          <p:cNvSpPr/>
          <p:nvPr/>
        </p:nvSpPr>
        <p:spPr>
          <a:xfrm>
            <a:off x="1014984" y="0"/>
            <a:ext cx="8129016" cy="6858000"/>
          </a:xfrm>
          <a:prstGeom prst="rect">
            <a:avLst/>
          </a:prstGeom>
          <a:solidFill>
            <a:schemeClr val="lt1"/>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bin"/>
              <a:ea typeface="Cabin"/>
              <a:cs typeface="Cabin"/>
              <a:sym typeface="Cabin"/>
            </a:endParaRPr>
          </a:p>
        </p:txBody>
      </p:sp>
      <p:sp>
        <p:nvSpPr>
          <p:cNvPr id="36" name="Shape 36"/>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37" name="Shape 37"/>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38" name="Shape 38"/>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a:solidFill>
                  <a:srgbClr val="B3A787"/>
                </a:solidFill>
                <a:latin typeface="Cabin"/>
                <a:ea typeface="Cabin"/>
                <a:cs typeface="Cabin"/>
                <a:sym typeface="Cabin"/>
              </a:rPr>
              <a:t>‹#›</a:t>
            </a:fld>
            <a:endParaRPr sz="1200">
              <a:solidFill>
                <a:srgbClr val="B3A787"/>
              </a:solidFill>
              <a:latin typeface="Cabin"/>
              <a:ea typeface="Cabin"/>
              <a:cs typeface="Cabin"/>
              <a:sym typeface="Cabin"/>
            </a:endParaRPr>
          </a:p>
        </p:txBody>
      </p:sp>
      <p:sp>
        <p:nvSpPr>
          <p:cNvPr id="39" name="Shape 39"/>
          <p:cNvSpPr/>
          <p:nvPr/>
        </p:nvSpPr>
        <p:spPr>
          <a:xfrm>
            <a:off x="1014984" y="-54"/>
            <a:ext cx="73152" cy="6858054"/>
          </a:xfrm>
          <a:prstGeom prst="rect">
            <a:avLst/>
          </a:prstGeom>
          <a:solidFill>
            <a:schemeClr val="lt1"/>
          </a:solidFill>
          <a:ln>
            <a:noFill/>
          </a:ln>
          <a:effectLst>
            <a:outerShdw blurRad="38550" dist="38000" dir="10800000" algn="tl" rotWithShape="0">
              <a:srgbClr val="6F6A5F">
                <a:alpha val="24705"/>
              </a:srgbClr>
            </a:outerShdw>
          </a:effectLst>
        </p:spPr>
        <p:txBody>
          <a:bodyPr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bin"/>
              <a:ea typeface="Cabin"/>
              <a:cs typeface="Cabin"/>
              <a:sym typeface="Cabi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Shape 40"/>
        <p:cNvGrpSpPr/>
        <p:nvPr/>
      </p:nvGrpSpPr>
      <p:grpSpPr>
        <a:xfrm>
          <a:off x="0" y="0"/>
          <a:ext cx="0" cy="0"/>
          <a:chOff x="0" y="0"/>
          <a:chExt cx="0" cy="0"/>
        </a:xfrm>
      </p:grpSpPr>
      <p:sp>
        <p:nvSpPr>
          <p:cNvPr id="41" name="Shape 41"/>
          <p:cNvSpPr/>
          <p:nvPr/>
        </p:nvSpPr>
        <p:spPr>
          <a:xfrm>
            <a:off x="2282890" y="-54"/>
            <a:ext cx="6858000" cy="6858054"/>
          </a:xfrm>
          <a:prstGeom prst="rect">
            <a:avLst/>
          </a:prstGeom>
          <a:solidFill>
            <a:schemeClr val="lt1"/>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bin"/>
              <a:ea typeface="Cabin"/>
              <a:cs typeface="Cabin"/>
              <a:sym typeface="Cabin"/>
            </a:endParaRPr>
          </a:p>
        </p:txBody>
      </p:sp>
      <p:sp>
        <p:nvSpPr>
          <p:cNvPr id="42" name="Shape 42"/>
          <p:cNvSpPr txBox="1">
            <a:spLocks noGrp="1"/>
          </p:cNvSpPr>
          <p:nvPr>
            <p:ph type="title"/>
          </p:nvPr>
        </p:nvSpPr>
        <p:spPr>
          <a:xfrm>
            <a:off x="2578392" y="2600325"/>
            <a:ext cx="6400800" cy="2286000"/>
          </a:xfrm>
          <a:prstGeom prst="rect">
            <a:avLst/>
          </a:prstGeom>
          <a:noFill/>
          <a:ln>
            <a:noFill/>
          </a:ln>
        </p:spPr>
        <p:txBody>
          <a:bodyPr wrap="square" lIns="91425" tIns="91425" rIns="91425" bIns="91425" anchor="t" anchorCtr="0"/>
          <a:lstStyle>
            <a:lvl1pPr marL="0" marR="0" lvl="0" indent="0" algn="l" rtl="0">
              <a:lnSpc>
                <a:spcPct val="112500"/>
              </a:lnSpc>
              <a:spcBef>
                <a:spcPts val="0"/>
              </a:spcBef>
              <a:spcAft>
                <a:spcPts val="0"/>
              </a:spcAft>
              <a:buClr>
                <a:srgbClr val="562214"/>
              </a:buClr>
              <a:buSzPts val="4000"/>
              <a:buFont typeface="Cabin"/>
              <a:buNone/>
              <a:defRPr sz="4000" b="1"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3" name="Shape 43"/>
          <p:cNvSpPr txBox="1">
            <a:spLocks noGrp="1"/>
          </p:cNvSpPr>
          <p:nvPr>
            <p:ph type="body" idx="1"/>
          </p:nvPr>
        </p:nvSpPr>
        <p:spPr>
          <a:xfrm>
            <a:off x="2578392" y="1066800"/>
            <a:ext cx="6400800" cy="1509712"/>
          </a:xfrm>
          <a:prstGeom prst="rect">
            <a:avLst/>
          </a:prstGeom>
          <a:noFill/>
          <a:ln>
            <a:noFill/>
          </a:ln>
        </p:spPr>
        <p:txBody>
          <a:bodyPr wrap="square" lIns="91425" tIns="91425" rIns="91425" bIns="91425" anchor="b" anchorCtr="0"/>
          <a:lstStyle>
            <a:lvl1pPr marL="457200" marR="0" lvl="0" indent="-228600" algn="l" rtl="0">
              <a:lnSpc>
                <a:spcPct val="115000"/>
              </a:lnSpc>
              <a:spcBef>
                <a:spcPts val="0"/>
              </a:spcBef>
              <a:spcAft>
                <a:spcPts val="0"/>
              </a:spcAft>
              <a:buClr>
                <a:schemeClr val="accent1"/>
              </a:buClr>
              <a:buSzPts val="1600"/>
              <a:buFont typeface="Noto Sans Symbols"/>
              <a:buNone/>
              <a:defRPr sz="2000" b="0" i="0" u="none" strike="noStrike" cap="none">
                <a:solidFill>
                  <a:srgbClr val="341108"/>
                </a:solidFill>
                <a:latin typeface="Cabin"/>
                <a:ea typeface="Cabin"/>
                <a:cs typeface="Cabin"/>
                <a:sym typeface="Cabin"/>
              </a:defRPr>
            </a:lvl1pPr>
            <a:lvl2pPr marL="914400" marR="0" lvl="1" indent="-228600" algn="l" rtl="0">
              <a:lnSpc>
                <a:spcPct val="100000"/>
              </a:lnSpc>
              <a:spcBef>
                <a:spcPts val="550"/>
              </a:spcBef>
              <a:spcAft>
                <a:spcPts val="0"/>
              </a:spcAft>
              <a:buClr>
                <a:schemeClr val="accent1"/>
              </a:buClr>
              <a:buSzPts val="1800"/>
              <a:buFont typeface="Verdana"/>
              <a:buNone/>
              <a:defRPr sz="1800" b="0" i="0" u="none" strike="noStrike" cap="none">
                <a:solidFill>
                  <a:srgbClr val="888888"/>
                </a:solidFill>
                <a:latin typeface="Cabin"/>
                <a:ea typeface="Cabin"/>
                <a:cs typeface="Cabin"/>
                <a:sym typeface="Cabin"/>
              </a:defRPr>
            </a:lvl2pPr>
            <a:lvl3pPr marL="1371600" marR="0" lvl="2" indent="-228600" algn="l" rtl="0">
              <a:lnSpc>
                <a:spcPct val="100000"/>
              </a:lnSpc>
              <a:spcBef>
                <a:spcPts val="320"/>
              </a:spcBef>
              <a:spcAft>
                <a:spcPts val="0"/>
              </a:spcAft>
              <a:buClr>
                <a:schemeClr val="accent2"/>
              </a:buClr>
              <a:buSzPts val="1600"/>
              <a:buFont typeface="Noto Sans Symbols"/>
              <a:buNone/>
              <a:defRPr sz="1600" b="0" i="0" u="none" strike="noStrike" cap="none">
                <a:solidFill>
                  <a:srgbClr val="888888"/>
                </a:solidFill>
                <a:latin typeface="Cabin"/>
                <a:ea typeface="Cabin"/>
                <a:cs typeface="Cabin"/>
                <a:sym typeface="Cabin"/>
              </a:defRPr>
            </a:lvl3pPr>
            <a:lvl4pPr marL="1828800" marR="0" lvl="3" indent="-228600" algn="l" rtl="0">
              <a:lnSpc>
                <a:spcPct val="100000"/>
              </a:lnSpc>
              <a:spcBef>
                <a:spcPts val="280"/>
              </a:spcBef>
              <a:spcAft>
                <a:spcPts val="0"/>
              </a:spcAft>
              <a:buClr>
                <a:schemeClr val="accent3"/>
              </a:buClr>
              <a:buSzPts val="1400"/>
              <a:buFont typeface="Noto Sans Symbols"/>
              <a:buNone/>
              <a:defRPr sz="1400" b="0" i="0" u="none" strike="noStrike" cap="none">
                <a:solidFill>
                  <a:srgbClr val="888888"/>
                </a:solidFill>
                <a:latin typeface="Cabin"/>
                <a:ea typeface="Cabin"/>
                <a:cs typeface="Cabin"/>
                <a:sym typeface="Cabin"/>
              </a:defRPr>
            </a:lvl4pPr>
            <a:lvl5pPr marL="2286000" marR="0" lvl="4" indent="-228600" algn="l" rtl="0">
              <a:lnSpc>
                <a:spcPct val="100000"/>
              </a:lnSpc>
              <a:spcBef>
                <a:spcPts val="280"/>
              </a:spcBef>
              <a:spcAft>
                <a:spcPts val="0"/>
              </a:spcAft>
              <a:buClr>
                <a:schemeClr val="accent4"/>
              </a:buClr>
              <a:buSzPts val="1400"/>
              <a:buFont typeface="Noto Sans Symbols"/>
              <a:buNone/>
              <a:defRPr sz="1400" b="0" i="0" u="none" strike="noStrike" cap="none">
                <a:solidFill>
                  <a:srgbClr val="888888"/>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44" name="Shape 44"/>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45" name="Shape 45"/>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46" name="Shape 46"/>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a:solidFill>
                  <a:srgbClr val="B3A787"/>
                </a:solidFill>
                <a:latin typeface="Cabin"/>
                <a:ea typeface="Cabin"/>
                <a:cs typeface="Cabin"/>
                <a:sym typeface="Cabin"/>
              </a:rPr>
              <a:t>‹#›</a:t>
            </a:fld>
            <a:endParaRPr sz="1200">
              <a:solidFill>
                <a:srgbClr val="B3A787"/>
              </a:solidFill>
              <a:latin typeface="Cabin"/>
              <a:ea typeface="Cabin"/>
              <a:cs typeface="Cabin"/>
              <a:sym typeface="Cabin"/>
            </a:endParaRPr>
          </a:p>
        </p:txBody>
      </p:sp>
      <p:sp>
        <p:nvSpPr>
          <p:cNvPr id="47" name="Shape 47"/>
          <p:cNvSpPr/>
          <p:nvPr/>
        </p:nvSpPr>
        <p:spPr>
          <a:xfrm>
            <a:off x="2286000" y="0"/>
            <a:ext cx="76200" cy="6858054"/>
          </a:xfrm>
          <a:prstGeom prst="rect">
            <a:avLst/>
          </a:prstGeom>
          <a:solidFill>
            <a:schemeClr val="lt1"/>
          </a:solidFill>
          <a:ln>
            <a:noFill/>
          </a:ln>
          <a:effectLst>
            <a:outerShdw blurRad="38550" dist="38000" dir="10800000" algn="tl" rotWithShape="0">
              <a:srgbClr val="6F6A5F">
                <a:alpha val="24705"/>
              </a:srgbClr>
            </a:outerShdw>
          </a:effectLst>
        </p:spPr>
        <p:txBody>
          <a:bodyPr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bin"/>
              <a:ea typeface="Cabin"/>
              <a:cs typeface="Cabin"/>
              <a:sym typeface="Cabin"/>
            </a:endParaRPr>
          </a:p>
        </p:txBody>
      </p:sp>
      <p:sp>
        <p:nvSpPr>
          <p:cNvPr id="48" name="Shape 48"/>
          <p:cNvSpPr/>
          <p:nvPr/>
        </p:nvSpPr>
        <p:spPr>
          <a:xfrm>
            <a:off x="2172321" y="2814656"/>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r="100000" b="100000"/>
            </a:path>
            <a:tileRect l="-100000" t="-100000"/>
          </a:gradFill>
          <a:ln w="9525" cap="rnd" cmpd="sng">
            <a:solidFill>
              <a:srgbClr val="2F8DA4">
                <a:alpha val="60000"/>
              </a:srgbClr>
            </a:solidFill>
            <a:prstDash val="solid"/>
            <a:round/>
            <a:headEnd type="none" w="med" len="med"/>
            <a:tailEnd type="none" w="med" len="med"/>
          </a:ln>
        </p:spPr>
        <p:txBody>
          <a:bodyPr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bin"/>
              <a:ea typeface="Cabin"/>
              <a:cs typeface="Cabin"/>
              <a:sym typeface="Cabin"/>
            </a:endParaRPr>
          </a:p>
        </p:txBody>
      </p:sp>
      <p:sp>
        <p:nvSpPr>
          <p:cNvPr id="49" name="Shape 49"/>
          <p:cNvSpPr/>
          <p:nvPr/>
        </p:nvSpPr>
        <p:spPr>
          <a:xfrm>
            <a:off x="2408064" y="2745870"/>
            <a:ext cx="64008" cy="64008"/>
          </a:xfrm>
          <a:prstGeom prst="ellipse">
            <a:avLst/>
          </a:prstGeom>
          <a:noFill/>
          <a:ln w="12700" cap="rnd" cmpd="sng">
            <a:solidFill>
              <a:srgbClr val="317F92">
                <a:alpha val="60000"/>
              </a:srgbClr>
            </a:solidFill>
            <a:prstDash val="solid"/>
            <a:round/>
            <a:headEnd type="none" w="med" len="med"/>
            <a:tailEnd type="none" w="med" len="med"/>
          </a:ln>
        </p:spPr>
        <p:txBody>
          <a:bodyPr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bin"/>
              <a:ea typeface="Cabin"/>
              <a:cs typeface="Cabin"/>
              <a:sym typeface="Cabi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1435608" y="274320"/>
            <a:ext cx="7498080" cy="1143000"/>
          </a:xfrm>
          <a:prstGeom prst="rect">
            <a:avLst/>
          </a:prstGeom>
          <a:noFill/>
          <a:ln>
            <a:noFill/>
          </a:ln>
        </p:spPr>
        <p:txBody>
          <a:bodyPr wrap="square" lIns="91425" tIns="91425" rIns="91425" bIns="91425" anchor="ctr" anchorCtr="0"/>
          <a:lstStyle>
            <a:lvl1pPr marL="0" marR="0" lvl="0" indent="0" algn="l" rtl="0">
              <a:spcBef>
                <a:spcPts val="0"/>
              </a:spcBef>
              <a:spcAft>
                <a:spcPts val="0"/>
              </a:spcAft>
              <a:buClr>
                <a:srgbClr val="562214"/>
              </a:buClr>
              <a:buSzPts val="4300"/>
              <a:buFont typeface="Cabin"/>
              <a:buNone/>
              <a:defRPr sz="4300" b="0"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2" name="Shape 52"/>
          <p:cNvSpPr txBox="1">
            <a:spLocks noGrp="1"/>
          </p:cNvSpPr>
          <p:nvPr>
            <p:ph type="body" idx="1"/>
          </p:nvPr>
        </p:nvSpPr>
        <p:spPr>
          <a:xfrm>
            <a:off x="1435608" y="1524000"/>
            <a:ext cx="3657600" cy="4663440"/>
          </a:xfrm>
          <a:prstGeom prst="rect">
            <a:avLst/>
          </a:prstGeom>
          <a:noFill/>
          <a:ln>
            <a:noFill/>
          </a:ln>
        </p:spPr>
        <p:txBody>
          <a:bodyPr wrap="square" lIns="91425" tIns="91425" rIns="91425" bIns="91425" anchor="t" anchorCtr="0"/>
          <a:lstStyle>
            <a:lvl1pPr marL="457200" marR="0" lvl="0" indent="-370840" algn="l" rtl="0">
              <a:lnSpc>
                <a:spcPct val="100000"/>
              </a:lnSpc>
              <a:spcBef>
                <a:spcPts val="600"/>
              </a:spcBef>
              <a:spcAft>
                <a:spcPts val="0"/>
              </a:spcAft>
              <a:buClr>
                <a:schemeClr val="accent1"/>
              </a:buClr>
              <a:buSzPts val="2240"/>
              <a:buFont typeface="Noto Sans Symbols"/>
              <a:buChar char="●"/>
              <a:defRPr sz="2800" b="0" i="0" u="none" strike="noStrike" cap="none">
                <a:solidFill>
                  <a:schemeClr val="dk1"/>
                </a:solidFill>
                <a:latin typeface="Cabin"/>
                <a:ea typeface="Cabin"/>
                <a:cs typeface="Cabin"/>
                <a:sym typeface="Cabin"/>
              </a:defRPr>
            </a:lvl1pPr>
            <a:lvl2pPr marL="914400" marR="0" lvl="1" indent="-381000" algn="l" rtl="0">
              <a:lnSpc>
                <a:spcPct val="100000"/>
              </a:lnSpc>
              <a:spcBef>
                <a:spcPts val="550"/>
              </a:spcBef>
              <a:spcAft>
                <a:spcPts val="0"/>
              </a:spcAft>
              <a:buClr>
                <a:schemeClr val="accent1"/>
              </a:buClr>
              <a:buSzPts val="2400"/>
              <a:buFont typeface="Verdana"/>
              <a:buChar char="◦"/>
              <a:defRPr sz="2400" b="0" i="0" u="none" strike="noStrike" cap="none">
                <a:solidFill>
                  <a:schemeClr val="dk1"/>
                </a:solidFill>
                <a:latin typeface="Cabin"/>
                <a:ea typeface="Cabin"/>
                <a:cs typeface="Cabin"/>
                <a:sym typeface="Cabin"/>
              </a:defRPr>
            </a:lvl2pPr>
            <a:lvl3pPr marL="1371600" marR="0" lvl="2" indent="-355600" algn="l" rtl="0">
              <a:lnSpc>
                <a:spcPct val="100000"/>
              </a:lnSpc>
              <a:spcBef>
                <a:spcPts val="400"/>
              </a:spcBef>
              <a:spcAft>
                <a:spcPts val="0"/>
              </a:spcAft>
              <a:buClr>
                <a:schemeClr val="accent2"/>
              </a:buClr>
              <a:buSzPts val="2000"/>
              <a:buFont typeface="Noto Sans Symbols"/>
              <a:buChar char="⚫"/>
              <a:defRPr sz="2000" b="0" i="0" u="none" strike="noStrike" cap="none">
                <a:solidFill>
                  <a:schemeClr val="dk1"/>
                </a:solidFill>
                <a:latin typeface="Cabin"/>
                <a:ea typeface="Cabin"/>
                <a:cs typeface="Cabin"/>
                <a:sym typeface="Cabin"/>
              </a:defRPr>
            </a:lvl3pPr>
            <a:lvl4pPr marL="1828800" marR="0" lvl="3" indent="-342900" algn="l" rtl="0">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Cabin"/>
                <a:ea typeface="Cabin"/>
                <a:cs typeface="Cabin"/>
                <a:sym typeface="Cabin"/>
              </a:defRPr>
            </a:lvl4pPr>
            <a:lvl5pPr marL="2286000" marR="0" lvl="4" indent="-342900" algn="l" rtl="0">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53" name="Shape 53"/>
          <p:cNvSpPr txBox="1">
            <a:spLocks noGrp="1"/>
          </p:cNvSpPr>
          <p:nvPr>
            <p:ph type="body" idx="2"/>
          </p:nvPr>
        </p:nvSpPr>
        <p:spPr>
          <a:xfrm>
            <a:off x="5276088" y="1524000"/>
            <a:ext cx="3657600" cy="4663440"/>
          </a:xfrm>
          <a:prstGeom prst="rect">
            <a:avLst/>
          </a:prstGeom>
          <a:noFill/>
          <a:ln>
            <a:noFill/>
          </a:ln>
        </p:spPr>
        <p:txBody>
          <a:bodyPr wrap="square" lIns="91425" tIns="91425" rIns="91425" bIns="91425" anchor="t" anchorCtr="0"/>
          <a:lstStyle>
            <a:lvl1pPr marL="457200" marR="0" lvl="0" indent="-370840" algn="l" rtl="0">
              <a:lnSpc>
                <a:spcPct val="100000"/>
              </a:lnSpc>
              <a:spcBef>
                <a:spcPts val="600"/>
              </a:spcBef>
              <a:spcAft>
                <a:spcPts val="0"/>
              </a:spcAft>
              <a:buClr>
                <a:schemeClr val="accent1"/>
              </a:buClr>
              <a:buSzPts val="2240"/>
              <a:buFont typeface="Noto Sans Symbols"/>
              <a:buChar char="●"/>
              <a:defRPr sz="2800" b="0" i="0" u="none" strike="noStrike" cap="none">
                <a:solidFill>
                  <a:schemeClr val="dk1"/>
                </a:solidFill>
                <a:latin typeface="Cabin"/>
                <a:ea typeface="Cabin"/>
                <a:cs typeface="Cabin"/>
                <a:sym typeface="Cabin"/>
              </a:defRPr>
            </a:lvl1pPr>
            <a:lvl2pPr marL="914400" marR="0" lvl="1" indent="-381000" algn="l" rtl="0">
              <a:lnSpc>
                <a:spcPct val="100000"/>
              </a:lnSpc>
              <a:spcBef>
                <a:spcPts val="550"/>
              </a:spcBef>
              <a:spcAft>
                <a:spcPts val="0"/>
              </a:spcAft>
              <a:buClr>
                <a:schemeClr val="accent1"/>
              </a:buClr>
              <a:buSzPts val="2400"/>
              <a:buFont typeface="Verdana"/>
              <a:buChar char="◦"/>
              <a:defRPr sz="2400" b="0" i="0" u="none" strike="noStrike" cap="none">
                <a:solidFill>
                  <a:schemeClr val="dk1"/>
                </a:solidFill>
                <a:latin typeface="Cabin"/>
                <a:ea typeface="Cabin"/>
                <a:cs typeface="Cabin"/>
                <a:sym typeface="Cabin"/>
              </a:defRPr>
            </a:lvl2pPr>
            <a:lvl3pPr marL="1371600" marR="0" lvl="2" indent="-355600" algn="l" rtl="0">
              <a:lnSpc>
                <a:spcPct val="100000"/>
              </a:lnSpc>
              <a:spcBef>
                <a:spcPts val="400"/>
              </a:spcBef>
              <a:spcAft>
                <a:spcPts val="0"/>
              </a:spcAft>
              <a:buClr>
                <a:schemeClr val="accent2"/>
              </a:buClr>
              <a:buSzPts val="2000"/>
              <a:buFont typeface="Noto Sans Symbols"/>
              <a:buChar char="⚫"/>
              <a:defRPr sz="2000" b="0" i="0" u="none" strike="noStrike" cap="none">
                <a:solidFill>
                  <a:schemeClr val="dk1"/>
                </a:solidFill>
                <a:latin typeface="Cabin"/>
                <a:ea typeface="Cabin"/>
                <a:cs typeface="Cabin"/>
                <a:sym typeface="Cabin"/>
              </a:defRPr>
            </a:lvl3pPr>
            <a:lvl4pPr marL="1828800" marR="0" lvl="3" indent="-342900" algn="l" rtl="0">
              <a:lnSpc>
                <a:spcPct val="100000"/>
              </a:lnSpc>
              <a:spcBef>
                <a:spcPts val="360"/>
              </a:spcBef>
              <a:spcAft>
                <a:spcPts val="0"/>
              </a:spcAft>
              <a:buClr>
                <a:schemeClr val="accent3"/>
              </a:buClr>
              <a:buSzPts val="1800"/>
              <a:buFont typeface="Noto Sans Symbols"/>
              <a:buChar char="⚫"/>
              <a:defRPr sz="1800" b="0" i="0" u="none" strike="noStrike" cap="none">
                <a:solidFill>
                  <a:schemeClr val="dk1"/>
                </a:solidFill>
                <a:latin typeface="Cabin"/>
                <a:ea typeface="Cabin"/>
                <a:cs typeface="Cabin"/>
                <a:sym typeface="Cabin"/>
              </a:defRPr>
            </a:lvl4pPr>
            <a:lvl5pPr marL="2286000" marR="0" lvl="4" indent="-342900" algn="l" rtl="0">
              <a:lnSpc>
                <a:spcPct val="100000"/>
              </a:lnSpc>
              <a:spcBef>
                <a:spcPts val="360"/>
              </a:spcBef>
              <a:spcAft>
                <a:spcPts val="0"/>
              </a:spcAft>
              <a:buClr>
                <a:schemeClr val="accent4"/>
              </a:buClr>
              <a:buSzPts val="1800"/>
              <a:buFont typeface="Noto Sans Symbols"/>
              <a:buChar char="⚫"/>
              <a:defRPr sz="18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54" name="Shape 54"/>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55" name="Shape 55"/>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56" name="Shape 56"/>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a:solidFill>
                  <a:srgbClr val="B3A787"/>
                </a:solidFill>
                <a:latin typeface="Cabin"/>
                <a:ea typeface="Cabin"/>
                <a:cs typeface="Cabin"/>
                <a:sym typeface="Cabin"/>
              </a:rPr>
              <a:t>‹#›</a:t>
            </a:fld>
            <a:endParaRPr sz="1200">
              <a:solidFill>
                <a:srgbClr val="B3A787"/>
              </a:solidFill>
              <a:latin typeface="Cabin"/>
              <a:ea typeface="Cabin"/>
              <a:cs typeface="Cabin"/>
              <a:sym typeface="Cabi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457200" y="5160336"/>
            <a:ext cx="8229600" cy="1143000"/>
          </a:xfrm>
          <a:prstGeom prst="rect">
            <a:avLst/>
          </a:prstGeom>
          <a:noFill/>
          <a:ln>
            <a:noFill/>
          </a:ln>
        </p:spPr>
        <p:txBody>
          <a:bodyPr wrap="square" lIns="91425" tIns="91425" rIns="91425" bIns="91425" anchor="ctr" anchorCtr="0"/>
          <a:lstStyle>
            <a:lvl1pPr marL="0" marR="0" lvl="0" indent="0" algn="ctr" rtl="0">
              <a:spcBef>
                <a:spcPts val="0"/>
              </a:spcBef>
              <a:spcAft>
                <a:spcPts val="0"/>
              </a:spcAft>
              <a:buClr>
                <a:srgbClr val="562214"/>
              </a:buClr>
              <a:buSzPts val="4500"/>
              <a:buFont typeface="Cabin"/>
              <a:buNone/>
              <a:defRPr sz="4500" b="1"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9" name="Shape 59"/>
          <p:cNvSpPr txBox="1">
            <a:spLocks noGrp="1"/>
          </p:cNvSpPr>
          <p:nvPr>
            <p:ph type="body" idx="1"/>
          </p:nvPr>
        </p:nvSpPr>
        <p:spPr>
          <a:xfrm>
            <a:off x="457200" y="328278"/>
            <a:ext cx="4023360" cy="640080"/>
          </a:xfrm>
          <a:prstGeom prst="rect">
            <a:avLst/>
          </a:prstGeom>
          <a:solidFill>
            <a:schemeClr val="lt1"/>
          </a:solidFill>
          <a:ln w="10775" cap="flat" cmpd="sng">
            <a:solidFill>
              <a:schemeClr val="lt1"/>
            </a:solidFill>
            <a:prstDash val="solid"/>
            <a:miter lim="800000"/>
            <a:headEnd type="none" w="med" len="med"/>
            <a:tailEnd type="none" w="med" len="med"/>
          </a:ln>
        </p:spPr>
        <p:txBody>
          <a:bodyPr wrap="square" lIns="91425" tIns="91425" rIns="91425" bIns="91425" anchor="ctr" anchorCtr="0"/>
          <a:lstStyle>
            <a:lvl1pPr marL="457200" marR="0" lvl="0" indent="-228600" algn="l" rtl="0">
              <a:lnSpc>
                <a:spcPct val="100000"/>
              </a:lnSpc>
              <a:spcBef>
                <a:spcPts val="100"/>
              </a:spcBef>
              <a:spcAft>
                <a:spcPts val="0"/>
              </a:spcAft>
              <a:buClr>
                <a:schemeClr val="accent1"/>
              </a:buClr>
              <a:buSzPts val="1520"/>
              <a:buFont typeface="Noto Sans Symbols"/>
              <a:buNone/>
              <a:defRPr sz="1900" b="0" i="0" u="none" strike="noStrike" cap="none">
                <a:solidFill>
                  <a:schemeClr val="dk1"/>
                </a:solidFill>
                <a:latin typeface="Cabin"/>
                <a:ea typeface="Cabin"/>
                <a:cs typeface="Cabin"/>
                <a:sym typeface="Cabin"/>
              </a:defRPr>
            </a:lvl1pPr>
            <a:lvl2pPr marL="914400" marR="0" lvl="1" indent="-228600" algn="l" rtl="0">
              <a:lnSpc>
                <a:spcPct val="100000"/>
              </a:lnSpc>
              <a:spcBef>
                <a:spcPts val="550"/>
              </a:spcBef>
              <a:spcAft>
                <a:spcPts val="0"/>
              </a:spcAft>
              <a:buClr>
                <a:schemeClr val="accent1"/>
              </a:buClr>
              <a:buSzPts val="2000"/>
              <a:buFont typeface="Verdana"/>
              <a:buNone/>
              <a:defRPr sz="2000" b="1" i="0" u="none" strike="noStrike" cap="none">
                <a:solidFill>
                  <a:schemeClr val="dk1"/>
                </a:solidFill>
                <a:latin typeface="Cabin"/>
                <a:ea typeface="Cabin"/>
                <a:cs typeface="Cabin"/>
                <a:sym typeface="Cabin"/>
              </a:defRPr>
            </a:lvl2pPr>
            <a:lvl3pPr marL="1371600" marR="0" lvl="2" indent="-228600" algn="l" rtl="0">
              <a:lnSpc>
                <a:spcPct val="100000"/>
              </a:lnSpc>
              <a:spcBef>
                <a:spcPts val="360"/>
              </a:spcBef>
              <a:spcAft>
                <a:spcPts val="0"/>
              </a:spcAft>
              <a:buClr>
                <a:schemeClr val="accent2"/>
              </a:buClr>
              <a:buSzPts val="1800"/>
              <a:buFont typeface="Noto Sans Symbols"/>
              <a:buNone/>
              <a:defRPr sz="1800" b="1" i="0" u="none" strike="noStrike" cap="none">
                <a:solidFill>
                  <a:schemeClr val="dk1"/>
                </a:solidFill>
                <a:latin typeface="Cabin"/>
                <a:ea typeface="Cabin"/>
                <a:cs typeface="Cabin"/>
                <a:sym typeface="Cabin"/>
              </a:defRPr>
            </a:lvl3pPr>
            <a:lvl4pPr marL="1828800" marR="0" lvl="3" indent="-228600" algn="l" rtl="0">
              <a:lnSpc>
                <a:spcPct val="100000"/>
              </a:lnSpc>
              <a:spcBef>
                <a:spcPts val="320"/>
              </a:spcBef>
              <a:spcAft>
                <a:spcPts val="0"/>
              </a:spcAft>
              <a:buClr>
                <a:schemeClr val="accent3"/>
              </a:buClr>
              <a:buSzPts val="1600"/>
              <a:buFont typeface="Noto Sans Symbols"/>
              <a:buNone/>
              <a:defRPr sz="1600" b="1" i="0" u="none" strike="noStrike" cap="none">
                <a:solidFill>
                  <a:schemeClr val="dk1"/>
                </a:solidFill>
                <a:latin typeface="Cabin"/>
                <a:ea typeface="Cabin"/>
                <a:cs typeface="Cabin"/>
                <a:sym typeface="Cabin"/>
              </a:defRPr>
            </a:lvl4pPr>
            <a:lvl5pPr marL="2286000" marR="0" lvl="4" indent="-228600" algn="l" rtl="0">
              <a:lnSpc>
                <a:spcPct val="100000"/>
              </a:lnSpc>
              <a:spcBef>
                <a:spcPts val="320"/>
              </a:spcBef>
              <a:spcAft>
                <a:spcPts val="0"/>
              </a:spcAft>
              <a:buClr>
                <a:schemeClr val="accent4"/>
              </a:buClr>
              <a:buSzPts val="1600"/>
              <a:buFont typeface="Noto Sans Symbols"/>
              <a:buNone/>
              <a:defRPr sz="1600" b="1"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60" name="Shape 60"/>
          <p:cNvSpPr txBox="1">
            <a:spLocks noGrp="1"/>
          </p:cNvSpPr>
          <p:nvPr>
            <p:ph type="body" idx="2"/>
          </p:nvPr>
        </p:nvSpPr>
        <p:spPr>
          <a:xfrm>
            <a:off x="4663440" y="328278"/>
            <a:ext cx="4023360" cy="640080"/>
          </a:xfrm>
          <a:prstGeom prst="rect">
            <a:avLst/>
          </a:prstGeom>
          <a:solidFill>
            <a:schemeClr val="lt1"/>
          </a:solidFill>
          <a:ln w="10775" cap="flat" cmpd="sng">
            <a:solidFill>
              <a:schemeClr val="lt1"/>
            </a:solidFill>
            <a:prstDash val="solid"/>
            <a:miter lim="800000"/>
            <a:headEnd type="none" w="med" len="med"/>
            <a:tailEnd type="none" w="med" len="med"/>
          </a:ln>
        </p:spPr>
        <p:txBody>
          <a:bodyPr wrap="square" lIns="91425" tIns="91425" rIns="91425" bIns="91425" anchor="ctr" anchorCtr="0"/>
          <a:lstStyle>
            <a:lvl1pPr marL="457200" marR="0" lvl="0" indent="-228600" algn="l" rtl="0">
              <a:lnSpc>
                <a:spcPct val="100000"/>
              </a:lnSpc>
              <a:spcBef>
                <a:spcPts val="100"/>
              </a:spcBef>
              <a:spcAft>
                <a:spcPts val="0"/>
              </a:spcAft>
              <a:buClr>
                <a:schemeClr val="accent1"/>
              </a:buClr>
              <a:buSzPts val="1520"/>
              <a:buFont typeface="Noto Sans Symbols"/>
              <a:buNone/>
              <a:defRPr sz="1900" b="0" i="0" u="none" strike="noStrike" cap="none">
                <a:solidFill>
                  <a:schemeClr val="dk1"/>
                </a:solidFill>
                <a:latin typeface="Cabin"/>
                <a:ea typeface="Cabin"/>
                <a:cs typeface="Cabin"/>
                <a:sym typeface="Cabin"/>
              </a:defRPr>
            </a:lvl1pPr>
            <a:lvl2pPr marL="914400" marR="0" lvl="1" indent="-228600" algn="l" rtl="0">
              <a:lnSpc>
                <a:spcPct val="100000"/>
              </a:lnSpc>
              <a:spcBef>
                <a:spcPts val="550"/>
              </a:spcBef>
              <a:spcAft>
                <a:spcPts val="0"/>
              </a:spcAft>
              <a:buClr>
                <a:schemeClr val="accent1"/>
              </a:buClr>
              <a:buSzPts val="2000"/>
              <a:buFont typeface="Verdana"/>
              <a:buNone/>
              <a:defRPr sz="2000" b="1" i="0" u="none" strike="noStrike" cap="none">
                <a:solidFill>
                  <a:schemeClr val="dk1"/>
                </a:solidFill>
                <a:latin typeface="Cabin"/>
                <a:ea typeface="Cabin"/>
                <a:cs typeface="Cabin"/>
                <a:sym typeface="Cabin"/>
              </a:defRPr>
            </a:lvl2pPr>
            <a:lvl3pPr marL="1371600" marR="0" lvl="2" indent="-228600" algn="l" rtl="0">
              <a:lnSpc>
                <a:spcPct val="100000"/>
              </a:lnSpc>
              <a:spcBef>
                <a:spcPts val="360"/>
              </a:spcBef>
              <a:spcAft>
                <a:spcPts val="0"/>
              </a:spcAft>
              <a:buClr>
                <a:schemeClr val="accent2"/>
              </a:buClr>
              <a:buSzPts val="1800"/>
              <a:buFont typeface="Noto Sans Symbols"/>
              <a:buNone/>
              <a:defRPr sz="1800" b="1" i="0" u="none" strike="noStrike" cap="none">
                <a:solidFill>
                  <a:schemeClr val="dk1"/>
                </a:solidFill>
                <a:latin typeface="Cabin"/>
                <a:ea typeface="Cabin"/>
                <a:cs typeface="Cabin"/>
                <a:sym typeface="Cabin"/>
              </a:defRPr>
            </a:lvl3pPr>
            <a:lvl4pPr marL="1828800" marR="0" lvl="3" indent="-228600" algn="l" rtl="0">
              <a:lnSpc>
                <a:spcPct val="100000"/>
              </a:lnSpc>
              <a:spcBef>
                <a:spcPts val="320"/>
              </a:spcBef>
              <a:spcAft>
                <a:spcPts val="0"/>
              </a:spcAft>
              <a:buClr>
                <a:schemeClr val="accent3"/>
              </a:buClr>
              <a:buSzPts val="1600"/>
              <a:buFont typeface="Noto Sans Symbols"/>
              <a:buNone/>
              <a:defRPr sz="1600" b="1" i="0" u="none" strike="noStrike" cap="none">
                <a:solidFill>
                  <a:schemeClr val="dk1"/>
                </a:solidFill>
                <a:latin typeface="Cabin"/>
                <a:ea typeface="Cabin"/>
                <a:cs typeface="Cabin"/>
                <a:sym typeface="Cabin"/>
              </a:defRPr>
            </a:lvl4pPr>
            <a:lvl5pPr marL="2286000" marR="0" lvl="4" indent="-228600" algn="l" rtl="0">
              <a:lnSpc>
                <a:spcPct val="100000"/>
              </a:lnSpc>
              <a:spcBef>
                <a:spcPts val="320"/>
              </a:spcBef>
              <a:spcAft>
                <a:spcPts val="0"/>
              </a:spcAft>
              <a:buClr>
                <a:schemeClr val="accent4"/>
              </a:buClr>
              <a:buSzPts val="1600"/>
              <a:buFont typeface="Noto Sans Symbols"/>
              <a:buNone/>
              <a:defRPr sz="1600" b="1"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61" name="Shape 61"/>
          <p:cNvSpPr txBox="1">
            <a:spLocks noGrp="1"/>
          </p:cNvSpPr>
          <p:nvPr>
            <p:ph type="body" idx="3"/>
          </p:nvPr>
        </p:nvSpPr>
        <p:spPr>
          <a:xfrm>
            <a:off x="457200" y="969336"/>
            <a:ext cx="4023360" cy="4114800"/>
          </a:xfrm>
          <a:prstGeom prst="rect">
            <a:avLst/>
          </a:prstGeom>
          <a:noFill/>
          <a:ln w="10775" cap="flat" cmpd="sng">
            <a:solidFill>
              <a:schemeClr val="lt1"/>
            </a:solidFill>
            <a:prstDash val="dash"/>
            <a:miter lim="800000"/>
            <a:headEnd type="none" w="med" len="med"/>
            <a:tailEnd type="none" w="med" len="med"/>
          </a:ln>
        </p:spPr>
        <p:txBody>
          <a:bodyPr wrap="square" lIns="91425" tIns="91425" rIns="91425" bIns="91425" anchor="t" anchorCtr="0"/>
          <a:lstStyle>
            <a:lvl1pPr marL="457200" marR="0" lvl="0" indent="-350520" algn="l" rtl="0">
              <a:lnSpc>
                <a:spcPct val="100000"/>
              </a:lnSpc>
              <a:spcBef>
                <a:spcPts val="700"/>
              </a:spcBef>
              <a:spcAft>
                <a:spcPts val="0"/>
              </a:spcAft>
              <a:buClr>
                <a:schemeClr val="accent1"/>
              </a:buClr>
              <a:buSzPts val="1920"/>
              <a:buFont typeface="Noto Sans Symbols"/>
              <a:buChar char="●"/>
              <a:defRPr sz="2400" b="0" i="0" u="none" strike="noStrike" cap="none">
                <a:solidFill>
                  <a:schemeClr val="dk1"/>
                </a:solidFill>
                <a:latin typeface="Cabin"/>
                <a:ea typeface="Cabin"/>
                <a:cs typeface="Cabin"/>
                <a:sym typeface="Cabin"/>
              </a:defRPr>
            </a:lvl1pPr>
            <a:lvl2pPr marL="914400" marR="0" lvl="1" indent="-355600" algn="l" rtl="0">
              <a:lnSpc>
                <a:spcPct val="100000"/>
              </a:lnSpc>
              <a:spcBef>
                <a:spcPts val="700"/>
              </a:spcBef>
              <a:spcAft>
                <a:spcPts val="0"/>
              </a:spcAft>
              <a:buClr>
                <a:schemeClr val="accent1"/>
              </a:buClr>
              <a:buSzPts val="2000"/>
              <a:buFont typeface="Verdana"/>
              <a:buChar char="◦"/>
              <a:defRPr sz="2000" b="0" i="0" u="none" strike="noStrike" cap="none">
                <a:solidFill>
                  <a:schemeClr val="dk1"/>
                </a:solidFill>
                <a:latin typeface="Cabin"/>
                <a:ea typeface="Cabin"/>
                <a:cs typeface="Cabin"/>
                <a:sym typeface="Cabin"/>
              </a:defRPr>
            </a:lvl2pPr>
            <a:lvl3pPr marL="1371600" marR="0" lvl="2" indent="-342900" algn="l" rtl="0">
              <a:lnSpc>
                <a:spcPct val="100000"/>
              </a:lnSpc>
              <a:spcBef>
                <a:spcPts val="700"/>
              </a:spcBef>
              <a:spcAft>
                <a:spcPts val="0"/>
              </a:spcAft>
              <a:buClr>
                <a:schemeClr val="accent2"/>
              </a:buClr>
              <a:buSzPts val="1800"/>
              <a:buFont typeface="Noto Sans Symbols"/>
              <a:buChar char="⚫"/>
              <a:defRPr sz="1800" b="0" i="0" u="none" strike="noStrike" cap="none">
                <a:solidFill>
                  <a:schemeClr val="dk1"/>
                </a:solidFill>
                <a:latin typeface="Cabin"/>
                <a:ea typeface="Cabin"/>
                <a:cs typeface="Cabin"/>
                <a:sym typeface="Cabin"/>
              </a:defRPr>
            </a:lvl3pPr>
            <a:lvl4pPr marL="1828800" marR="0" lvl="3" indent="-330200" algn="l" rtl="0">
              <a:lnSpc>
                <a:spcPct val="100000"/>
              </a:lnSpc>
              <a:spcBef>
                <a:spcPts val="700"/>
              </a:spcBef>
              <a:spcAft>
                <a:spcPts val="0"/>
              </a:spcAft>
              <a:buClr>
                <a:schemeClr val="accent3"/>
              </a:buClr>
              <a:buSzPts val="1600"/>
              <a:buFont typeface="Noto Sans Symbols"/>
              <a:buChar char="⚫"/>
              <a:defRPr sz="1600" b="0" i="0" u="none" strike="noStrike" cap="none">
                <a:solidFill>
                  <a:schemeClr val="dk1"/>
                </a:solidFill>
                <a:latin typeface="Cabin"/>
                <a:ea typeface="Cabin"/>
                <a:cs typeface="Cabin"/>
                <a:sym typeface="Cabin"/>
              </a:defRPr>
            </a:lvl4pPr>
            <a:lvl5pPr marL="2286000" marR="0" lvl="4" indent="-330200" algn="l" rtl="0">
              <a:lnSpc>
                <a:spcPct val="100000"/>
              </a:lnSpc>
              <a:spcBef>
                <a:spcPts val="700"/>
              </a:spcBef>
              <a:spcAft>
                <a:spcPts val="0"/>
              </a:spcAft>
              <a:buClr>
                <a:schemeClr val="accent4"/>
              </a:buClr>
              <a:buSzPts val="1600"/>
              <a:buFont typeface="Noto Sans Symbols"/>
              <a:buChar char="⚫"/>
              <a:defRPr sz="16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62" name="Shape 62"/>
          <p:cNvSpPr txBox="1">
            <a:spLocks noGrp="1"/>
          </p:cNvSpPr>
          <p:nvPr>
            <p:ph type="body" idx="4"/>
          </p:nvPr>
        </p:nvSpPr>
        <p:spPr>
          <a:xfrm>
            <a:off x="4663440" y="969336"/>
            <a:ext cx="4023360" cy="4114800"/>
          </a:xfrm>
          <a:prstGeom prst="rect">
            <a:avLst/>
          </a:prstGeom>
          <a:noFill/>
          <a:ln w="10775" cap="flat" cmpd="sng">
            <a:solidFill>
              <a:schemeClr val="lt1"/>
            </a:solidFill>
            <a:prstDash val="dash"/>
            <a:miter lim="800000"/>
            <a:headEnd type="none" w="med" len="med"/>
            <a:tailEnd type="none" w="med" len="med"/>
          </a:ln>
        </p:spPr>
        <p:txBody>
          <a:bodyPr wrap="square" lIns="91425" tIns="91425" rIns="91425" bIns="91425" anchor="t" anchorCtr="0"/>
          <a:lstStyle>
            <a:lvl1pPr marL="457200" marR="0" lvl="0" indent="-350520" algn="l" rtl="0">
              <a:lnSpc>
                <a:spcPct val="100000"/>
              </a:lnSpc>
              <a:spcBef>
                <a:spcPts val="700"/>
              </a:spcBef>
              <a:spcAft>
                <a:spcPts val="0"/>
              </a:spcAft>
              <a:buClr>
                <a:schemeClr val="accent1"/>
              </a:buClr>
              <a:buSzPts val="1920"/>
              <a:buFont typeface="Noto Sans Symbols"/>
              <a:buChar char="●"/>
              <a:defRPr sz="2400" b="0" i="0" u="none" strike="noStrike" cap="none">
                <a:solidFill>
                  <a:schemeClr val="dk1"/>
                </a:solidFill>
                <a:latin typeface="Cabin"/>
                <a:ea typeface="Cabin"/>
                <a:cs typeface="Cabin"/>
                <a:sym typeface="Cabin"/>
              </a:defRPr>
            </a:lvl1pPr>
            <a:lvl2pPr marL="914400" marR="0" lvl="1" indent="-355600" algn="l" rtl="0">
              <a:lnSpc>
                <a:spcPct val="100000"/>
              </a:lnSpc>
              <a:spcBef>
                <a:spcPts val="700"/>
              </a:spcBef>
              <a:spcAft>
                <a:spcPts val="0"/>
              </a:spcAft>
              <a:buClr>
                <a:schemeClr val="accent1"/>
              </a:buClr>
              <a:buSzPts val="2000"/>
              <a:buFont typeface="Verdana"/>
              <a:buChar char="◦"/>
              <a:defRPr sz="2000" b="0" i="0" u="none" strike="noStrike" cap="none">
                <a:solidFill>
                  <a:schemeClr val="dk1"/>
                </a:solidFill>
                <a:latin typeface="Cabin"/>
                <a:ea typeface="Cabin"/>
                <a:cs typeface="Cabin"/>
                <a:sym typeface="Cabin"/>
              </a:defRPr>
            </a:lvl2pPr>
            <a:lvl3pPr marL="1371600" marR="0" lvl="2" indent="-342900" algn="l" rtl="0">
              <a:lnSpc>
                <a:spcPct val="100000"/>
              </a:lnSpc>
              <a:spcBef>
                <a:spcPts val="700"/>
              </a:spcBef>
              <a:spcAft>
                <a:spcPts val="0"/>
              </a:spcAft>
              <a:buClr>
                <a:schemeClr val="accent2"/>
              </a:buClr>
              <a:buSzPts val="1800"/>
              <a:buFont typeface="Noto Sans Symbols"/>
              <a:buChar char="⚫"/>
              <a:defRPr sz="1800" b="0" i="0" u="none" strike="noStrike" cap="none">
                <a:solidFill>
                  <a:schemeClr val="dk1"/>
                </a:solidFill>
                <a:latin typeface="Cabin"/>
                <a:ea typeface="Cabin"/>
                <a:cs typeface="Cabin"/>
                <a:sym typeface="Cabin"/>
              </a:defRPr>
            </a:lvl3pPr>
            <a:lvl4pPr marL="1828800" marR="0" lvl="3" indent="-330200" algn="l" rtl="0">
              <a:lnSpc>
                <a:spcPct val="100000"/>
              </a:lnSpc>
              <a:spcBef>
                <a:spcPts val="700"/>
              </a:spcBef>
              <a:spcAft>
                <a:spcPts val="0"/>
              </a:spcAft>
              <a:buClr>
                <a:schemeClr val="accent3"/>
              </a:buClr>
              <a:buSzPts val="1600"/>
              <a:buFont typeface="Noto Sans Symbols"/>
              <a:buChar char="⚫"/>
              <a:defRPr sz="1600" b="0" i="0" u="none" strike="noStrike" cap="none">
                <a:solidFill>
                  <a:schemeClr val="dk1"/>
                </a:solidFill>
                <a:latin typeface="Cabin"/>
                <a:ea typeface="Cabin"/>
                <a:cs typeface="Cabin"/>
                <a:sym typeface="Cabin"/>
              </a:defRPr>
            </a:lvl4pPr>
            <a:lvl5pPr marL="2286000" marR="0" lvl="4" indent="-330200" algn="l" rtl="0">
              <a:lnSpc>
                <a:spcPct val="100000"/>
              </a:lnSpc>
              <a:spcBef>
                <a:spcPts val="700"/>
              </a:spcBef>
              <a:spcAft>
                <a:spcPts val="0"/>
              </a:spcAft>
              <a:buClr>
                <a:schemeClr val="accent4"/>
              </a:buClr>
              <a:buSzPts val="1600"/>
              <a:buFont typeface="Noto Sans Symbols"/>
              <a:buChar char="⚫"/>
              <a:defRPr sz="16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63" name="Shape 63"/>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64" name="Shape 64"/>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65" name="Shape 65"/>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a:solidFill>
                  <a:srgbClr val="B3A787"/>
                </a:solidFill>
                <a:latin typeface="Cabin"/>
                <a:ea typeface="Cabin"/>
                <a:cs typeface="Cabin"/>
                <a:sym typeface="Cabin"/>
              </a:rPr>
              <a:t>‹#›</a:t>
            </a:fld>
            <a:endParaRPr sz="1200">
              <a:solidFill>
                <a:srgbClr val="B3A787"/>
              </a:solidFill>
              <a:latin typeface="Cabin"/>
              <a:ea typeface="Cabin"/>
              <a:cs typeface="Cabin"/>
              <a:sym typeface="Cabi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1435608" y="274320"/>
            <a:ext cx="7498080" cy="1143000"/>
          </a:xfrm>
          <a:prstGeom prst="rect">
            <a:avLst/>
          </a:prstGeom>
          <a:noFill/>
          <a:ln>
            <a:noFill/>
          </a:ln>
        </p:spPr>
        <p:txBody>
          <a:bodyPr wrap="square" lIns="91425" tIns="91425" rIns="91425" bIns="91425" anchor="ctr" anchorCtr="0"/>
          <a:lstStyle>
            <a:lvl1pPr marL="0" marR="0" lvl="0" indent="0" algn="l" rtl="0">
              <a:spcBef>
                <a:spcPts val="0"/>
              </a:spcBef>
              <a:spcAft>
                <a:spcPts val="0"/>
              </a:spcAft>
              <a:buClr>
                <a:srgbClr val="562214"/>
              </a:buClr>
              <a:buSzPts val="4300"/>
              <a:buFont typeface="Cabin"/>
              <a:buNone/>
              <a:defRPr sz="4300" b="0"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8" name="Shape 68"/>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69" name="Shape 69"/>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70" name="Shape 70"/>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a:solidFill>
                  <a:srgbClr val="B3A787"/>
                </a:solidFill>
                <a:latin typeface="Cabin"/>
                <a:ea typeface="Cabin"/>
                <a:cs typeface="Cabin"/>
                <a:sym typeface="Cabin"/>
              </a:rPr>
              <a:t>‹#›</a:t>
            </a:fld>
            <a:endParaRPr sz="1200">
              <a:solidFill>
                <a:srgbClr val="B3A787"/>
              </a:solidFill>
              <a:latin typeface="Cabin"/>
              <a:ea typeface="Cabin"/>
              <a:cs typeface="Cabin"/>
              <a:sym typeface="Cabi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457200" y="216778"/>
            <a:ext cx="3810000" cy="1162050"/>
          </a:xfrm>
          <a:prstGeom prst="rect">
            <a:avLst/>
          </a:prstGeom>
          <a:noFill/>
          <a:ln>
            <a:noFill/>
          </a:ln>
        </p:spPr>
        <p:txBody>
          <a:bodyPr wrap="square" lIns="91425" tIns="91425" rIns="91425" bIns="91425" anchor="b" anchorCtr="0"/>
          <a:lstStyle>
            <a:lvl1pPr marL="0" marR="0" lvl="0" indent="0" algn="l" rtl="0">
              <a:lnSpc>
                <a:spcPct val="90909"/>
              </a:lnSpc>
              <a:spcBef>
                <a:spcPts val="0"/>
              </a:spcBef>
              <a:spcAft>
                <a:spcPts val="0"/>
              </a:spcAft>
              <a:buClr>
                <a:srgbClr val="562214"/>
              </a:buClr>
              <a:buSzPts val="2200"/>
              <a:buFont typeface="Cabin"/>
              <a:buNone/>
              <a:defRPr sz="2200" b="1"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3" name="Shape 73"/>
          <p:cNvSpPr txBox="1">
            <a:spLocks noGrp="1"/>
          </p:cNvSpPr>
          <p:nvPr>
            <p:ph type="body" idx="1"/>
          </p:nvPr>
        </p:nvSpPr>
        <p:spPr>
          <a:xfrm>
            <a:off x="457200" y="1406964"/>
            <a:ext cx="3810000" cy="698500"/>
          </a:xfrm>
          <a:prstGeom prst="rect">
            <a:avLst/>
          </a:prstGeom>
          <a:noFill/>
          <a:ln>
            <a:noFill/>
          </a:ln>
        </p:spPr>
        <p:txBody>
          <a:bodyPr wrap="square" lIns="91425" tIns="91425" rIns="91425" bIns="91425" anchor="t" anchorCtr="0"/>
          <a:lstStyle>
            <a:lvl1pPr marL="457200" marR="0" lvl="0" indent="-228600" algn="l" rtl="0">
              <a:lnSpc>
                <a:spcPct val="100000"/>
              </a:lnSpc>
              <a:spcBef>
                <a:spcPts val="0"/>
              </a:spcBef>
              <a:spcAft>
                <a:spcPts val="0"/>
              </a:spcAft>
              <a:buClr>
                <a:schemeClr val="accent1"/>
              </a:buClr>
              <a:buSzPts val="1120"/>
              <a:buFont typeface="Noto Sans Symbols"/>
              <a:buNone/>
              <a:defRPr sz="1400" b="0" i="0" u="none" strike="noStrike" cap="none">
                <a:solidFill>
                  <a:schemeClr val="dk1"/>
                </a:solidFill>
                <a:latin typeface="Cabin"/>
                <a:ea typeface="Cabin"/>
                <a:cs typeface="Cabin"/>
                <a:sym typeface="Cabin"/>
              </a:defRPr>
            </a:lvl1pPr>
            <a:lvl2pPr marL="914400" marR="0" lvl="1" indent="-228600" algn="l" rtl="0">
              <a:lnSpc>
                <a:spcPct val="100000"/>
              </a:lnSpc>
              <a:spcBef>
                <a:spcPts val="550"/>
              </a:spcBef>
              <a:spcAft>
                <a:spcPts val="0"/>
              </a:spcAft>
              <a:buClr>
                <a:schemeClr val="accent1"/>
              </a:buClr>
              <a:buSzPts val="1200"/>
              <a:buFont typeface="Verdana"/>
              <a:buNone/>
              <a:defRPr sz="1200" b="0" i="0" u="none" strike="noStrike" cap="none">
                <a:solidFill>
                  <a:schemeClr val="dk1"/>
                </a:solidFill>
                <a:latin typeface="Cabin"/>
                <a:ea typeface="Cabin"/>
                <a:cs typeface="Cabin"/>
                <a:sym typeface="Cabin"/>
              </a:defRPr>
            </a:lvl2pPr>
            <a:lvl3pPr marL="1371600" marR="0" lvl="2" indent="-228600" algn="l" rtl="0">
              <a:lnSpc>
                <a:spcPct val="100000"/>
              </a:lnSpc>
              <a:spcBef>
                <a:spcPts val="200"/>
              </a:spcBef>
              <a:spcAft>
                <a:spcPts val="0"/>
              </a:spcAft>
              <a:buClr>
                <a:schemeClr val="accent2"/>
              </a:buClr>
              <a:buSzPts val="1000"/>
              <a:buFont typeface="Noto Sans Symbols"/>
              <a:buNone/>
              <a:defRPr sz="1000" b="0" i="0" u="none" strike="noStrike" cap="none">
                <a:solidFill>
                  <a:schemeClr val="dk1"/>
                </a:solidFill>
                <a:latin typeface="Cabin"/>
                <a:ea typeface="Cabin"/>
                <a:cs typeface="Cabin"/>
                <a:sym typeface="Cabin"/>
              </a:defRPr>
            </a:lvl3pPr>
            <a:lvl4pPr marL="1828800" marR="0" lvl="3" indent="-228600" algn="l" rtl="0">
              <a:lnSpc>
                <a:spcPct val="100000"/>
              </a:lnSpc>
              <a:spcBef>
                <a:spcPts val="180"/>
              </a:spcBef>
              <a:spcAft>
                <a:spcPts val="0"/>
              </a:spcAft>
              <a:buClr>
                <a:schemeClr val="accent3"/>
              </a:buClr>
              <a:buSzPts val="900"/>
              <a:buFont typeface="Noto Sans Symbols"/>
              <a:buNone/>
              <a:defRPr sz="900" b="0" i="0" u="none" strike="noStrike" cap="none">
                <a:solidFill>
                  <a:schemeClr val="dk1"/>
                </a:solidFill>
                <a:latin typeface="Cabin"/>
                <a:ea typeface="Cabin"/>
                <a:cs typeface="Cabin"/>
                <a:sym typeface="Cabin"/>
              </a:defRPr>
            </a:lvl4pPr>
            <a:lvl5pPr marL="2286000" marR="0" lvl="4" indent="-228600" algn="l" rtl="0">
              <a:lnSpc>
                <a:spcPct val="100000"/>
              </a:lnSpc>
              <a:spcBef>
                <a:spcPts val="180"/>
              </a:spcBef>
              <a:spcAft>
                <a:spcPts val="0"/>
              </a:spcAft>
              <a:buClr>
                <a:schemeClr val="accent4"/>
              </a:buClr>
              <a:buSzPts val="900"/>
              <a:buFont typeface="Noto Sans Symbols"/>
              <a:buNone/>
              <a:defRPr sz="9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74" name="Shape 74"/>
          <p:cNvSpPr txBox="1">
            <a:spLocks noGrp="1"/>
          </p:cNvSpPr>
          <p:nvPr>
            <p:ph type="body" idx="2"/>
          </p:nvPr>
        </p:nvSpPr>
        <p:spPr>
          <a:xfrm>
            <a:off x="457200" y="2133600"/>
            <a:ext cx="8153400" cy="3992563"/>
          </a:xfrm>
          <a:prstGeom prst="rect">
            <a:avLst/>
          </a:prstGeom>
          <a:noFill/>
          <a:ln>
            <a:noFill/>
          </a:ln>
        </p:spPr>
        <p:txBody>
          <a:bodyPr wrap="square" lIns="91425" tIns="91425" rIns="91425" bIns="91425" anchor="t" anchorCtr="0"/>
          <a:lstStyle>
            <a:lvl1pPr marL="457200" marR="0" lvl="0" indent="-391160" algn="l" rtl="0">
              <a:lnSpc>
                <a:spcPct val="100000"/>
              </a:lnSpc>
              <a:spcBef>
                <a:spcPts val="600"/>
              </a:spcBef>
              <a:spcAft>
                <a:spcPts val="0"/>
              </a:spcAft>
              <a:buClr>
                <a:schemeClr val="accent1"/>
              </a:buClr>
              <a:buSzPts val="2560"/>
              <a:buFont typeface="Noto Sans Symbols"/>
              <a:buChar char="●"/>
              <a:defRPr sz="3200" b="0" i="0" u="none" strike="noStrike" cap="none">
                <a:solidFill>
                  <a:schemeClr val="dk1"/>
                </a:solidFill>
                <a:latin typeface="Cabin"/>
                <a:ea typeface="Cabin"/>
                <a:cs typeface="Cabin"/>
                <a:sym typeface="Cabin"/>
              </a:defRPr>
            </a:lvl1pPr>
            <a:lvl2pPr marL="914400" marR="0" lvl="1" indent="-406400" algn="l" rtl="0">
              <a:lnSpc>
                <a:spcPct val="100000"/>
              </a:lnSpc>
              <a:spcBef>
                <a:spcPts val="550"/>
              </a:spcBef>
              <a:spcAft>
                <a:spcPts val="0"/>
              </a:spcAft>
              <a:buClr>
                <a:schemeClr val="accent1"/>
              </a:buClr>
              <a:buSzPts val="2800"/>
              <a:buFont typeface="Verdana"/>
              <a:buChar char="◦"/>
              <a:defRPr sz="2800" b="0" i="0" u="none" strike="noStrike" cap="none">
                <a:solidFill>
                  <a:schemeClr val="dk1"/>
                </a:solidFill>
                <a:latin typeface="Cabin"/>
                <a:ea typeface="Cabin"/>
                <a:cs typeface="Cabin"/>
                <a:sym typeface="Cabin"/>
              </a:defRPr>
            </a:lvl2pPr>
            <a:lvl3pPr marL="1371600" marR="0" lvl="2" indent="-381000" algn="l" rtl="0">
              <a:lnSpc>
                <a:spcPct val="100000"/>
              </a:lnSpc>
              <a:spcBef>
                <a:spcPts val="480"/>
              </a:spcBef>
              <a:spcAft>
                <a:spcPts val="0"/>
              </a:spcAft>
              <a:buClr>
                <a:schemeClr val="accent2"/>
              </a:buClr>
              <a:buSzPts val="2400"/>
              <a:buFont typeface="Noto Sans Symbols"/>
              <a:buChar char="⚫"/>
              <a:defRPr sz="2400" b="0" i="0" u="none" strike="noStrike" cap="none">
                <a:solidFill>
                  <a:schemeClr val="dk1"/>
                </a:solidFill>
                <a:latin typeface="Cabin"/>
                <a:ea typeface="Cabin"/>
                <a:cs typeface="Cabin"/>
                <a:sym typeface="Cabin"/>
              </a:defRPr>
            </a:lvl3pPr>
            <a:lvl4pPr marL="1828800" marR="0" lvl="3" indent="-355600" algn="l" rtl="0">
              <a:lnSpc>
                <a:spcPct val="100000"/>
              </a:lnSpc>
              <a:spcBef>
                <a:spcPts val="400"/>
              </a:spcBef>
              <a:spcAft>
                <a:spcPts val="0"/>
              </a:spcAft>
              <a:buClr>
                <a:schemeClr val="accent3"/>
              </a:buClr>
              <a:buSzPts val="2000"/>
              <a:buFont typeface="Noto Sans Symbols"/>
              <a:buChar char="⚫"/>
              <a:defRPr sz="2000" b="0" i="0" u="none" strike="noStrike" cap="none">
                <a:solidFill>
                  <a:schemeClr val="dk1"/>
                </a:solidFill>
                <a:latin typeface="Cabin"/>
                <a:ea typeface="Cabin"/>
                <a:cs typeface="Cabin"/>
                <a:sym typeface="Cabin"/>
              </a:defRPr>
            </a:lvl4pPr>
            <a:lvl5pPr marL="2286000" marR="0" lvl="4" indent="-355600" algn="l" rtl="0">
              <a:lnSpc>
                <a:spcPct val="100000"/>
              </a:lnSpc>
              <a:spcBef>
                <a:spcPts val="400"/>
              </a:spcBef>
              <a:spcAft>
                <a:spcPts val="0"/>
              </a:spcAft>
              <a:buClr>
                <a:schemeClr val="accent4"/>
              </a:buClr>
              <a:buSzPts val="2000"/>
              <a:buFont typeface="Noto Sans Symbols"/>
              <a:buChar char="⚫"/>
              <a:defRPr sz="20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75" name="Shape 75"/>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76" name="Shape 76"/>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77" name="Shape 77"/>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a:solidFill>
                  <a:srgbClr val="B3A787"/>
                </a:solidFill>
                <a:latin typeface="Cabin"/>
                <a:ea typeface="Cabin"/>
                <a:cs typeface="Cabin"/>
                <a:sym typeface="Cabin"/>
              </a:rPr>
              <a:t>‹#›</a:t>
            </a:fld>
            <a:endParaRPr sz="1200">
              <a:solidFill>
                <a:srgbClr val="B3A787"/>
              </a:solidFill>
              <a:latin typeface="Cabin"/>
              <a:ea typeface="Cabin"/>
              <a:cs typeface="Cabin"/>
              <a:sym typeface="Cabi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cSld name="Picture with Caption">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5886896" y="1066800"/>
            <a:ext cx="2743200" cy="1981200"/>
          </a:xfrm>
          <a:prstGeom prst="rect">
            <a:avLst/>
          </a:prstGeom>
          <a:noFill/>
          <a:ln>
            <a:noFill/>
          </a:ln>
        </p:spPr>
        <p:txBody>
          <a:bodyPr wrap="square" lIns="91425" tIns="91425" rIns="91425" bIns="91425" anchor="b" anchorCtr="0"/>
          <a:lstStyle>
            <a:lvl1pPr marL="0" marR="0" lvl="0" indent="0" algn="l" rtl="0">
              <a:spcBef>
                <a:spcPts val="0"/>
              </a:spcBef>
              <a:spcAft>
                <a:spcPts val="0"/>
              </a:spcAft>
              <a:buClr>
                <a:srgbClr val="562214"/>
              </a:buClr>
              <a:buSzPts val="2100"/>
              <a:buFont typeface="Cabin"/>
              <a:buNone/>
              <a:defRPr sz="2100" b="1"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0" name="Shape 80"/>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81" name="Shape 81"/>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82" name="Shape 82"/>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a:solidFill>
                  <a:srgbClr val="B3A787"/>
                </a:solidFill>
                <a:latin typeface="Cabin"/>
                <a:ea typeface="Cabin"/>
                <a:cs typeface="Cabin"/>
                <a:sym typeface="Cabin"/>
              </a:rPr>
              <a:t>‹#›</a:t>
            </a:fld>
            <a:endParaRPr sz="1200">
              <a:solidFill>
                <a:srgbClr val="B3A787"/>
              </a:solidFill>
              <a:latin typeface="Cabin"/>
              <a:ea typeface="Cabin"/>
              <a:cs typeface="Cabin"/>
              <a:sym typeface="Cabin"/>
            </a:endParaRPr>
          </a:p>
        </p:txBody>
      </p:sp>
      <p:sp>
        <p:nvSpPr>
          <p:cNvPr id="83" name="Shape 83"/>
          <p:cNvSpPr/>
          <p:nvPr/>
        </p:nvSpPr>
        <p:spPr>
          <a:xfrm>
            <a:off x="762000" y="1066800"/>
            <a:ext cx="4572000" cy="4572000"/>
          </a:xfrm>
          <a:prstGeom prst="rect">
            <a:avLst/>
          </a:prstGeom>
          <a:solidFill>
            <a:srgbClr val="FFFFFF"/>
          </a:solidFill>
          <a:ln w="88900" cap="sq" cmpd="sng">
            <a:solidFill>
              <a:srgbClr val="FFFFFF"/>
            </a:solidFill>
            <a:prstDash val="solid"/>
            <a:miter lim="800000"/>
            <a:headEnd type="none" w="med" len="med"/>
            <a:tailEnd type="none" w="med" len="med"/>
          </a:ln>
          <a:effectLst>
            <a:outerShdw blurRad="55500" dist="18500" dir="5400000" algn="tl" rotWithShape="0">
              <a:srgbClr val="000000">
                <a:alpha val="34901"/>
              </a:srgbClr>
            </a:outerShdw>
          </a:effectLst>
        </p:spPr>
        <p:txBody>
          <a:bodyPr wrap="square" lIns="91425" tIns="274300" rIns="91425" bIns="45700" anchor="t" anchorCtr="0">
            <a:noAutofit/>
          </a:bodyPr>
          <a:lstStyle/>
          <a:p>
            <a:pPr marL="0" marR="0" lvl="0" indent="0" algn="l" rtl="0">
              <a:lnSpc>
                <a:spcPct val="93750"/>
              </a:lnSpc>
              <a:spcBef>
                <a:spcPts val="0"/>
              </a:spcBef>
              <a:spcAft>
                <a:spcPts val="0"/>
              </a:spcAft>
              <a:buClr>
                <a:schemeClr val="accent1"/>
              </a:buClr>
              <a:buSzPts val="2560"/>
              <a:buFont typeface="Noto Sans Symbols"/>
              <a:buNone/>
            </a:pPr>
            <a:endParaRPr sz="3200">
              <a:solidFill>
                <a:schemeClr val="dk1"/>
              </a:solidFill>
              <a:latin typeface="Cabin"/>
              <a:ea typeface="Cabin"/>
              <a:cs typeface="Cabin"/>
              <a:sym typeface="Cabin"/>
            </a:endParaRPr>
          </a:p>
        </p:txBody>
      </p:sp>
      <p:sp>
        <p:nvSpPr>
          <p:cNvPr id="84" name="Shape 84"/>
          <p:cNvSpPr>
            <a:spLocks noGrp="1"/>
          </p:cNvSpPr>
          <p:nvPr>
            <p:ph type="pic" idx="2"/>
          </p:nvPr>
        </p:nvSpPr>
        <p:spPr>
          <a:xfrm>
            <a:off x="838200" y="1143003"/>
            <a:ext cx="4419600" cy="3514531"/>
          </a:xfrm>
          <a:prstGeom prst="roundRect">
            <a:avLst>
              <a:gd name="adj" fmla="val 783"/>
            </a:avLst>
          </a:prstGeom>
          <a:solidFill>
            <a:schemeClr val="lt2"/>
          </a:solidFill>
          <a:ln>
            <a:noFill/>
          </a:ln>
        </p:spPr>
        <p:txBody>
          <a:bodyPr wrap="square" lIns="91425" tIns="91425" rIns="91425" bIns="91425" anchor="t" anchorCtr="0"/>
          <a:lstStyle>
            <a:lvl1pPr marL="365760" marR="0" lvl="0" indent="0" algn="l" rtl="0">
              <a:lnSpc>
                <a:spcPct val="100000"/>
              </a:lnSpc>
              <a:spcBef>
                <a:spcPts val="600"/>
              </a:spcBef>
              <a:spcAft>
                <a:spcPts val="0"/>
              </a:spcAft>
              <a:buClr>
                <a:schemeClr val="accent1"/>
              </a:buClr>
              <a:buSzPts val="2560"/>
              <a:buFont typeface="Noto Sans Symbols"/>
              <a:buNone/>
              <a:defRPr sz="3200" b="0" i="0" u="none" strike="noStrike" cap="none">
                <a:solidFill>
                  <a:schemeClr val="dk1"/>
                </a:solidFill>
                <a:latin typeface="Cabin"/>
                <a:ea typeface="Cabin"/>
                <a:cs typeface="Cabin"/>
                <a:sym typeface="Cabin"/>
              </a:defRPr>
            </a:lvl1pPr>
            <a:lvl2pPr marL="640080" marR="0" lvl="1" indent="-237744" algn="l" rtl="0">
              <a:lnSpc>
                <a:spcPct val="100000"/>
              </a:lnSpc>
              <a:spcBef>
                <a:spcPts val="550"/>
              </a:spcBef>
              <a:spcAft>
                <a:spcPts val="0"/>
              </a:spcAft>
              <a:buClr>
                <a:schemeClr val="accent1"/>
              </a:buClr>
              <a:buSzPts val="2800"/>
              <a:buFont typeface="Verdana"/>
              <a:buChar char="◦"/>
              <a:defRPr sz="2800" b="0" i="0" u="none" strike="noStrike" cap="none">
                <a:solidFill>
                  <a:schemeClr val="dk1"/>
                </a:solidFill>
                <a:latin typeface="Cabin"/>
                <a:ea typeface="Cabin"/>
                <a:cs typeface="Cabin"/>
                <a:sym typeface="Cabin"/>
              </a:defRPr>
            </a:lvl2pPr>
            <a:lvl3pPr marL="886967" marR="0" lvl="2" indent="-228599" algn="l" rtl="0">
              <a:lnSpc>
                <a:spcPct val="100000"/>
              </a:lnSpc>
              <a:spcBef>
                <a:spcPts val="480"/>
              </a:spcBef>
              <a:spcAft>
                <a:spcPts val="0"/>
              </a:spcAft>
              <a:buClr>
                <a:schemeClr val="accent2"/>
              </a:buClr>
              <a:buSzPts val="2400"/>
              <a:buFont typeface="Noto Sans Symbols"/>
              <a:buChar char="⚫"/>
              <a:defRPr sz="2400" b="0" i="0" u="none" strike="noStrike" cap="none">
                <a:solidFill>
                  <a:schemeClr val="dk1"/>
                </a:solidFill>
                <a:latin typeface="Cabin"/>
                <a:ea typeface="Cabin"/>
                <a:cs typeface="Cabin"/>
                <a:sym typeface="Cabin"/>
              </a:defRPr>
            </a:lvl3pPr>
            <a:lvl4pPr marL="1097280" marR="0" lvl="3" indent="-173736" algn="l" rtl="0">
              <a:lnSpc>
                <a:spcPct val="100000"/>
              </a:lnSpc>
              <a:spcBef>
                <a:spcPts val="400"/>
              </a:spcBef>
              <a:spcAft>
                <a:spcPts val="0"/>
              </a:spcAft>
              <a:buClr>
                <a:schemeClr val="accent3"/>
              </a:buClr>
              <a:buSzPts val="2000"/>
              <a:buFont typeface="Noto Sans Symbols"/>
              <a:buChar char="⚫"/>
              <a:defRPr sz="2000" b="0" i="0" u="none" strike="noStrike" cap="none">
                <a:solidFill>
                  <a:schemeClr val="dk1"/>
                </a:solidFill>
                <a:latin typeface="Cabin"/>
                <a:ea typeface="Cabin"/>
                <a:cs typeface="Cabin"/>
                <a:sym typeface="Cabin"/>
              </a:defRPr>
            </a:lvl4pPr>
            <a:lvl5pPr marL="1298448" marR="0" lvl="4" indent="-182880" algn="l" rtl="0">
              <a:lnSpc>
                <a:spcPct val="100000"/>
              </a:lnSpc>
              <a:spcBef>
                <a:spcPts val="400"/>
              </a:spcBef>
              <a:spcAft>
                <a:spcPts val="0"/>
              </a:spcAft>
              <a:buClr>
                <a:schemeClr val="accent4"/>
              </a:buClr>
              <a:buSzPts val="2000"/>
              <a:buFont typeface="Noto Sans Symbols"/>
              <a:buChar char="⚫"/>
              <a:defRPr sz="2000" b="0" i="0" u="none" strike="noStrike" cap="none">
                <a:solidFill>
                  <a:schemeClr val="dk1"/>
                </a:solidFill>
                <a:latin typeface="Cabin"/>
                <a:ea typeface="Cabin"/>
                <a:cs typeface="Cabin"/>
                <a:sym typeface="Cabin"/>
              </a:defRPr>
            </a:lvl5pPr>
            <a:lvl6pPr marL="1508760" marR="0" lvl="5" indent="-18288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1719072" marR="0" lvl="6" indent="-18288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1920240" marR="0" lvl="7" indent="-182879"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2130552" marR="0" lvl="8" indent="-182879"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85" name="Shape 85"/>
          <p:cNvSpPr/>
          <p:nvPr/>
        </p:nvSpPr>
        <p:spPr>
          <a:xfrm rot="-2131329">
            <a:off x="396725" y="954341"/>
            <a:ext cx="685800" cy="204310"/>
          </a:xfrm>
          <a:prstGeom prst="flowChartProcess">
            <a:avLst/>
          </a:prstGeom>
          <a:solidFill>
            <a:srgbClr val="FBFBFB">
              <a:alpha val="44705"/>
            </a:srgbClr>
          </a:solidFill>
          <a:ln w="9525" cap="rnd" cmpd="sng">
            <a:solidFill>
              <a:srgbClr val="FFFFFF"/>
            </a:solidFill>
            <a:prstDash val="solid"/>
            <a:round/>
            <a:headEnd type="none" w="med" len="med"/>
            <a:tailEnd type="none" w="med" len="med"/>
          </a:ln>
          <a:effectLst>
            <a:outerShdw blurRad="25400" dist="25400" dir="3300000" sx="96000" sy="96000" algn="tl" rotWithShape="0">
              <a:srgbClr val="EAD8B0">
                <a:alpha val="40000"/>
              </a:srgbClr>
            </a:outerShdw>
          </a:effectLst>
        </p:spPr>
        <p:txBody>
          <a:bodyPr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bin"/>
              <a:ea typeface="Cabin"/>
              <a:cs typeface="Cabin"/>
              <a:sym typeface="Cabin"/>
            </a:endParaRPr>
          </a:p>
        </p:txBody>
      </p:sp>
      <p:sp>
        <p:nvSpPr>
          <p:cNvPr id="86" name="Shape 86"/>
          <p:cNvSpPr/>
          <p:nvPr/>
        </p:nvSpPr>
        <p:spPr>
          <a:xfrm rot="2103354" flipH="1">
            <a:off x="5003667" y="936786"/>
            <a:ext cx="649224" cy="204310"/>
          </a:xfrm>
          <a:prstGeom prst="flowChartProcess">
            <a:avLst/>
          </a:prstGeom>
          <a:solidFill>
            <a:srgbClr val="FBFBFB">
              <a:alpha val="44705"/>
            </a:srgbClr>
          </a:solidFill>
          <a:ln w="9525" cap="rnd" cmpd="sng">
            <a:solidFill>
              <a:srgbClr val="FFFFFF"/>
            </a:solidFill>
            <a:prstDash val="solid"/>
            <a:round/>
            <a:headEnd type="none" w="med" len="med"/>
            <a:tailEnd type="none" w="med" len="med"/>
          </a:ln>
          <a:effectLst>
            <a:outerShdw blurRad="25400" dist="25400" dir="3300000" sx="96000" sy="96000" algn="tl" rotWithShape="0">
              <a:schemeClr val="lt2">
                <a:alpha val="20000"/>
              </a:schemeClr>
            </a:outerShdw>
          </a:effectLst>
        </p:spPr>
        <p:txBody>
          <a:bodyPr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bin"/>
              <a:ea typeface="Cabin"/>
              <a:cs typeface="Cabin"/>
              <a:sym typeface="Cabin"/>
            </a:endParaRPr>
          </a:p>
        </p:txBody>
      </p:sp>
      <p:sp>
        <p:nvSpPr>
          <p:cNvPr id="87" name="Shape 87"/>
          <p:cNvSpPr txBox="1">
            <a:spLocks noGrp="1"/>
          </p:cNvSpPr>
          <p:nvPr>
            <p:ph type="body" idx="1"/>
          </p:nvPr>
        </p:nvSpPr>
        <p:spPr>
          <a:xfrm>
            <a:off x="838200" y="4800600"/>
            <a:ext cx="4419600" cy="762000"/>
          </a:xfrm>
          <a:prstGeom prst="rect">
            <a:avLst/>
          </a:prstGeom>
          <a:noFill/>
          <a:ln>
            <a:noFill/>
          </a:ln>
        </p:spPr>
        <p:txBody>
          <a:bodyPr wrap="square" lIns="91425" tIns="91425" rIns="91425" bIns="91425" anchor="ctr" anchorCtr="0"/>
          <a:lstStyle>
            <a:lvl1pPr marL="457200" marR="0" lvl="0" indent="-228600" algn="l" rtl="0">
              <a:lnSpc>
                <a:spcPct val="114285"/>
              </a:lnSpc>
              <a:spcBef>
                <a:spcPts val="0"/>
              </a:spcBef>
              <a:spcAft>
                <a:spcPts val="0"/>
              </a:spcAft>
              <a:buClr>
                <a:schemeClr val="accent1"/>
              </a:buClr>
              <a:buSzPts val="1120"/>
              <a:buFont typeface="Noto Sans Symbols"/>
              <a:buNone/>
              <a:defRPr sz="1400" b="0" i="0" u="none" strike="noStrike" cap="none">
                <a:solidFill>
                  <a:srgbClr val="777777"/>
                </a:solidFill>
                <a:latin typeface="Cabin"/>
                <a:ea typeface="Cabin"/>
                <a:cs typeface="Cabin"/>
                <a:sym typeface="Cabin"/>
              </a:defRPr>
            </a:lvl1pPr>
            <a:lvl2pPr marL="914400" marR="0" lvl="1" indent="-304800" algn="l" rtl="0">
              <a:lnSpc>
                <a:spcPct val="100000"/>
              </a:lnSpc>
              <a:spcBef>
                <a:spcPts val="550"/>
              </a:spcBef>
              <a:spcAft>
                <a:spcPts val="0"/>
              </a:spcAft>
              <a:buClr>
                <a:schemeClr val="accent1"/>
              </a:buClr>
              <a:buSzPts val="1200"/>
              <a:buFont typeface="Verdana"/>
              <a:buChar char="◦"/>
              <a:defRPr sz="1200" b="0" i="0" u="none" strike="noStrike" cap="none">
                <a:solidFill>
                  <a:schemeClr val="dk1"/>
                </a:solidFill>
                <a:latin typeface="Cabin"/>
                <a:ea typeface="Cabin"/>
                <a:cs typeface="Cabin"/>
                <a:sym typeface="Cabin"/>
              </a:defRPr>
            </a:lvl2pPr>
            <a:lvl3pPr marL="1371600" marR="0" lvl="2" indent="-292100" algn="l" rtl="0">
              <a:lnSpc>
                <a:spcPct val="100000"/>
              </a:lnSpc>
              <a:spcBef>
                <a:spcPts val="200"/>
              </a:spcBef>
              <a:spcAft>
                <a:spcPts val="0"/>
              </a:spcAft>
              <a:buClr>
                <a:schemeClr val="accent2"/>
              </a:buClr>
              <a:buSzPts val="1000"/>
              <a:buFont typeface="Noto Sans Symbols"/>
              <a:buChar char="⚫"/>
              <a:defRPr sz="1000" b="0" i="0" u="none" strike="noStrike" cap="none">
                <a:solidFill>
                  <a:schemeClr val="dk1"/>
                </a:solidFill>
                <a:latin typeface="Cabin"/>
                <a:ea typeface="Cabin"/>
                <a:cs typeface="Cabin"/>
                <a:sym typeface="Cabin"/>
              </a:defRPr>
            </a:lvl3pPr>
            <a:lvl4pPr marL="1828800" marR="0" lvl="3" indent="-285750" algn="l" rtl="0">
              <a:lnSpc>
                <a:spcPct val="100000"/>
              </a:lnSpc>
              <a:spcBef>
                <a:spcPts val="180"/>
              </a:spcBef>
              <a:spcAft>
                <a:spcPts val="0"/>
              </a:spcAft>
              <a:buClr>
                <a:schemeClr val="accent3"/>
              </a:buClr>
              <a:buSzPts val="900"/>
              <a:buFont typeface="Noto Sans Symbols"/>
              <a:buChar char="⚫"/>
              <a:defRPr sz="900" b="0" i="0" u="none" strike="noStrike" cap="none">
                <a:solidFill>
                  <a:schemeClr val="dk1"/>
                </a:solidFill>
                <a:latin typeface="Cabin"/>
                <a:ea typeface="Cabin"/>
                <a:cs typeface="Cabin"/>
                <a:sym typeface="Cabin"/>
              </a:defRPr>
            </a:lvl4pPr>
            <a:lvl5pPr marL="2286000" marR="0" lvl="4" indent="-285750" algn="l" rtl="0">
              <a:lnSpc>
                <a:spcPct val="100000"/>
              </a:lnSpc>
              <a:spcBef>
                <a:spcPts val="180"/>
              </a:spcBef>
              <a:spcAft>
                <a:spcPts val="0"/>
              </a:spcAft>
              <a:buClr>
                <a:schemeClr val="accent4"/>
              </a:buClr>
              <a:buSzPts val="900"/>
              <a:buFont typeface="Noto Sans Symbols"/>
              <a:buChar char="⚫"/>
              <a:defRPr sz="9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1435608" y="274638"/>
            <a:ext cx="7498080" cy="1143000"/>
          </a:xfrm>
          <a:prstGeom prst="rect">
            <a:avLst/>
          </a:prstGeom>
          <a:noFill/>
          <a:ln>
            <a:noFill/>
          </a:ln>
        </p:spPr>
        <p:txBody>
          <a:bodyPr wrap="square" lIns="91425" tIns="91425" rIns="91425" bIns="91425" anchor="ctr" anchorCtr="0"/>
          <a:lstStyle>
            <a:lvl1pPr marL="0" marR="0" lvl="0" indent="0" algn="l" rtl="0">
              <a:spcBef>
                <a:spcPts val="0"/>
              </a:spcBef>
              <a:spcAft>
                <a:spcPts val="0"/>
              </a:spcAft>
              <a:buClr>
                <a:srgbClr val="562214"/>
              </a:buClr>
              <a:buSzPts val="4300"/>
              <a:buFont typeface="Cabin"/>
              <a:buNone/>
              <a:defRPr sz="4300" b="0"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90" name="Shape 90"/>
          <p:cNvSpPr txBox="1">
            <a:spLocks noGrp="1"/>
          </p:cNvSpPr>
          <p:nvPr>
            <p:ph type="body" idx="1"/>
          </p:nvPr>
        </p:nvSpPr>
        <p:spPr>
          <a:xfrm rot="5400000">
            <a:off x="2784348" y="99060"/>
            <a:ext cx="4800600" cy="7498080"/>
          </a:xfrm>
          <a:prstGeom prst="rect">
            <a:avLst/>
          </a:prstGeom>
          <a:noFill/>
          <a:ln>
            <a:noFill/>
          </a:ln>
        </p:spPr>
        <p:txBody>
          <a:bodyPr wrap="square" lIns="91425" tIns="91425" rIns="91425" bIns="91425" anchor="t" anchorCtr="0"/>
          <a:lstStyle>
            <a:lvl1pPr marL="457200" marR="0" lvl="0" indent="-391160" algn="l" rtl="0">
              <a:lnSpc>
                <a:spcPct val="100000"/>
              </a:lnSpc>
              <a:spcBef>
                <a:spcPts val="600"/>
              </a:spcBef>
              <a:spcAft>
                <a:spcPts val="0"/>
              </a:spcAft>
              <a:buClr>
                <a:schemeClr val="accent1"/>
              </a:buClr>
              <a:buSzPts val="2560"/>
              <a:buFont typeface="Noto Sans Symbols"/>
              <a:buChar char="●"/>
              <a:defRPr sz="3200" b="0" i="0" u="none" strike="noStrike" cap="none">
                <a:solidFill>
                  <a:schemeClr val="dk1"/>
                </a:solidFill>
                <a:latin typeface="Cabin"/>
                <a:ea typeface="Cabin"/>
                <a:cs typeface="Cabin"/>
                <a:sym typeface="Cabin"/>
              </a:defRPr>
            </a:lvl1pPr>
            <a:lvl2pPr marL="914400" marR="0" lvl="1" indent="-406400" algn="l" rtl="0">
              <a:lnSpc>
                <a:spcPct val="100000"/>
              </a:lnSpc>
              <a:spcBef>
                <a:spcPts val="550"/>
              </a:spcBef>
              <a:spcAft>
                <a:spcPts val="0"/>
              </a:spcAft>
              <a:buClr>
                <a:schemeClr val="accent1"/>
              </a:buClr>
              <a:buSzPts val="2800"/>
              <a:buFont typeface="Verdana"/>
              <a:buChar char="◦"/>
              <a:defRPr sz="2800" b="0" i="0" u="none" strike="noStrike" cap="none">
                <a:solidFill>
                  <a:schemeClr val="dk1"/>
                </a:solidFill>
                <a:latin typeface="Cabin"/>
                <a:ea typeface="Cabin"/>
                <a:cs typeface="Cabin"/>
                <a:sym typeface="Cabin"/>
              </a:defRPr>
            </a:lvl2pPr>
            <a:lvl3pPr marL="1371600" marR="0" lvl="2" indent="-381000" algn="l" rtl="0">
              <a:lnSpc>
                <a:spcPct val="100000"/>
              </a:lnSpc>
              <a:spcBef>
                <a:spcPts val="480"/>
              </a:spcBef>
              <a:spcAft>
                <a:spcPts val="0"/>
              </a:spcAft>
              <a:buClr>
                <a:schemeClr val="accent2"/>
              </a:buClr>
              <a:buSzPts val="2400"/>
              <a:buFont typeface="Noto Sans Symbols"/>
              <a:buChar char="⚫"/>
              <a:defRPr sz="2400" b="0" i="0" u="none" strike="noStrike" cap="none">
                <a:solidFill>
                  <a:schemeClr val="dk1"/>
                </a:solidFill>
                <a:latin typeface="Cabin"/>
                <a:ea typeface="Cabin"/>
                <a:cs typeface="Cabin"/>
                <a:sym typeface="Cabin"/>
              </a:defRPr>
            </a:lvl3pPr>
            <a:lvl4pPr marL="1828800" marR="0" lvl="3" indent="-355600" algn="l" rtl="0">
              <a:lnSpc>
                <a:spcPct val="100000"/>
              </a:lnSpc>
              <a:spcBef>
                <a:spcPts val="400"/>
              </a:spcBef>
              <a:spcAft>
                <a:spcPts val="0"/>
              </a:spcAft>
              <a:buClr>
                <a:schemeClr val="accent3"/>
              </a:buClr>
              <a:buSzPts val="2000"/>
              <a:buFont typeface="Noto Sans Symbols"/>
              <a:buChar char="⚫"/>
              <a:defRPr sz="2000" b="0" i="0" u="none" strike="noStrike" cap="none">
                <a:solidFill>
                  <a:schemeClr val="dk1"/>
                </a:solidFill>
                <a:latin typeface="Cabin"/>
                <a:ea typeface="Cabin"/>
                <a:cs typeface="Cabin"/>
                <a:sym typeface="Cabin"/>
              </a:defRPr>
            </a:lvl4pPr>
            <a:lvl5pPr marL="2286000" marR="0" lvl="4" indent="-355600" algn="l" rtl="0">
              <a:lnSpc>
                <a:spcPct val="100000"/>
              </a:lnSpc>
              <a:spcBef>
                <a:spcPts val="400"/>
              </a:spcBef>
              <a:spcAft>
                <a:spcPts val="0"/>
              </a:spcAft>
              <a:buClr>
                <a:schemeClr val="accent4"/>
              </a:buClr>
              <a:buSzPts val="2000"/>
              <a:buFont typeface="Noto Sans Symbols"/>
              <a:buChar char="⚫"/>
              <a:defRPr sz="20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91" name="Shape 91"/>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92" name="Shape 92"/>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93" name="Shape 93"/>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a:solidFill>
                  <a:srgbClr val="B3A787"/>
                </a:solidFill>
                <a:latin typeface="Cabin"/>
                <a:ea typeface="Cabin"/>
                <a:cs typeface="Cabin"/>
                <a:sym typeface="Cabin"/>
              </a:rPr>
              <a:t>‹#›</a:t>
            </a:fld>
            <a:endParaRPr sz="1200">
              <a:solidFill>
                <a:srgbClr val="B3A787"/>
              </a:solidFill>
              <a:latin typeface="Cabin"/>
              <a:ea typeface="Cabin"/>
              <a:cs typeface="Cabin"/>
              <a:sym typeface="Cabi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94"/>
        <p:cNvGrpSpPr/>
        <p:nvPr/>
      </p:nvGrpSpPr>
      <p:grpSpPr>
        <a:xfrm>
          <a:off x="0" y="0"/>
          <a:ext cx="0" cy="0"/>
          <a:chOff x="0" y="0"/>
          <a:chExt cx="0" cy="0"/>
        </a:xfrm>
      </p:grpSpPr>
      <p:sp>
        <p:nvSpPr>
          <p:cNvPr id="95" name="Shape 95"/>
          <p:cNvSpPr txBox="1">
            <a:spLocks noGrp="1"/>
          </p:cNvSpPr>
          <p:nvPr>
            <p:ph type="title"/>
          </p:nvPr>
        </p:nvSpPr>
        <p:spPr>
          <a:xfrm rot="5400000">
            <a:off x="4846637" y="2286002"/>
            <a:ext cx="5851525" cy="1828800"/>
          </a:xfrm>
          <a:prstGeom prst="rect">
            <a:avLst/>
          </a:prstGeom>
          <a:noFill/>
          <a:ln>
            <a:noFill/>
          </a:ln>
        </p:spPr>
        <p:txBody>
          <a:bodyPr wrap="square" lIns="91425" tIns="91425" rIns="91425" bIns="91425" anchor="ctr" anchorCtr="0"/>
          <a:lstStyle>
            <a:lvl1pPr marL="0" marR="0" lvl="0" indent="0" algn="l" rtl="0">
              <a:spcBef>
                <a:spcPts val="0"/>
              </a:spcBef>
              <a:spcAft>
                <a:spcPts val="0"/>
              </a:spcAft>
              <a:buClr>
                <a:srgbClr val="562214"/>
              </a:buClr>
              <a:buSzPts val="4300"/>
              <a:buFont typeface="Cabin"/>
              <a:buNone/>
              <a:defRPr sz="4300" b="0"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96" name="Shape 96"/>
          <p:cNvSpPr txBox="1">
            <a:spLocks noGrp="1"/>
          </p:cNvSpPr>
          <p:nvPr>
            <p:ph type="body" idx="1"/>
          </p:nvPr>
        </p:nvSpPr>
        <p:spPr>
          <a:xfrm rot="5400000">
            <a:off x="998537" y="419103"/>
            <a:ext cx="5851525" cy="5562600"/>
          </a:xfrm>
          <a:prstGeom prst="rect">
            <a:avLst/>
          </a:prstGeom>
          <a:noFill/>
          <a:ln>
            <a:noFill/>
          </a:ln>
        </p:spPr>
        <p:txBody>
          <a:bodyPr wrap="square" lIns="91425" tIns="91425" rIns="91425" bIns="91425" anchor="t" anchorCtr="0"/>
          <a:lstStyle>
            <a:lvl1pPr marL="457200" marR="0" lvl="0" indent="-391160" algn="l" rtl="0">
              <a:lnSpc>
                <a:spcPct val="100000"/>
              </a:lnSpc>
              <a:spcBef>
                <a:spcPts val="600"/>
              </a:spcBef>
              <a:spcAft>
                <a:spcPts val="0"/>
              </a:spcAft>
              <a:buClr>
                <a:schemeClr val="accent1"/>
              </a:buClr>
              <a:buSzPts val="2560"/>
              <a:buFont typeface="Noto Sans Symbols"/>
              <a:buChar char="●"/>
              <a:defRPr sz="3200" b="0" i="0" u="none" strike="noStrike" cap="none">
                <a:solidFill>
                  <a:schemeClr val="dk1"/>
                </a:solidFill>
                <a:latin typeface="Cabin"/>
                <a:ea typeface="Cabin"/>
                <a:cs typeface="Cabin"/>
                <a:sym typeface="Cabin"/>
              </a:defRPr>
            </a:lvl1pPr>
            <a:lvl2pPr marL="914400" marR="0" lvl="1" indent="-406400" algn="l" rtl="0">
              <a:lnSpc>
                <a:spcPct val="100000"/>
              </a:lnSpc>
              <a:spcBef>
                <a:spcPts val="550"/>
              </a:spcBef>
              <a:spcAft>
                <a:spcPts val="0"/>
              </a:spcAft>
              <a:buClr>
                <a:schemeClr val="accent1"/>
              </a:buClr>
              <a:buSzPts val="2800"/>
              <a:buFont typeface="Verdana"/>
              <a:buChar char="◦"/>
              <a:defRPr sz="2800" b="0" i="0" u="none" strike="noStrike" cap="none">
                <a:solidFill>
                  <a:schemeClr val="dk1"/>
                </a:solidFill>
                <a:latin typeface="Cabin"/>
                <a:ea typeface="Cabin"/>
                <a:cs typeface="Cabin"/>
                <a:sym typeface="Cabin"/>
              </a:defRPr>
            </a:lvl2pPr>
            <a:lvl3pPr marL="1371600" marR="0" lvl="2" indent="-381000" algn="l" rtl="0">
              <a:lnSpc>
                <a:spcPct val="100000"/>
              </a:lnSpc>
              <a:spcBef>
                <a:spcPts val="480"/>
              </a:spcBef>
              <a:spcAft>
                <a:spcPts val="0"/>
              </a:spcAft>
              <a:buClr>
                <a:schemeClr val="accent2"/>
              </a:buClr>
              <a:buSzPts val="2400"/>
              <a:buFont typeface="Noto Sans Symbols"/>
              <a:buChar char="⚫"/>
              <a:defRPr sz="2400" b="0" i="0" u="none" strike="noStrike" cap="none">
                <a:solidFill>
                  <a:schemeClr val="dk1"/>
                </a:solidFill>
                <a:latin typeface="Cabin"/>
                <a:ea typeface="Cabin"/>
                <a:cs typeface="Cabin"/>
                <a:sym typeface="Cabin"/>
              </a:defRPr>
            </a:lvl3pPr>
            <a:lvl4pPr marL="1828800" marR="0" lvl="3" indent="-355600" algn="l" rtl="0">
              <a:lnSpc>
                <a:spcPct val="100000"/>
              </a:lnSpc>
              <a:spcBef>
                <a:spcPts val="400"/>
              </a:spcBef>
              <a:spcAft>
                <a:spcPts val="0"/>
              </a:spcAft>
              <a:buClr>
                <a:schemeClr val="accent3"/>
              </a:buClr>
              <a:buSzPts val="2000"/>
              <a:buFont typeface="Noto Sans Symbols"/>
              <a:buChar char="⚫"/>
              <a:defRPr sz="2000" b="0" i="0" u="none" strike="noStrike" cap="none">
                <a:solidFill>
                  <a:schemeClr val="dk1"/>
                </a:solidFill>
                <a:latin typeface="Cabin"/>
                <a:ea typeface="Cabin"/>
                <a:cs typeface="Cabin"/>
                <a:sym typeface="Cabin"/>
              </a:defRPr>
            </a:lvl4pPr>
            <a:lvl5pPr marL="2286000" marR="0" lvl="4" indent="-355600" algn="l" rtl="0">
              <a:lnSpc>
                <a:spcPct val="100000"/>
              </a:lnSpc>
              <a:spcBef>
                <a:spcPts val="400"/>
              </a:spcBef>
              <a:spcAft>
                <a:spcPts val="0"/>
              </a:spcAft>
              <a:buClr>
                <a:schemeClr val="accent4"/>
              </a:buClr>
              <a:buSzPts val="2000"/>
              <a:buFont typeface="Noto Sans Symbols"/>
              <a:buChar char="⚫"/>
              <a:defRPr sz="20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97" name="Shape 97"/>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98" name="Shape 98"/>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99" name="Shape 99"/>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a:solidFill>
                  <a:srgbClr val="B3A787"/>
                </a:solidFill>
                <a:latin typeface="Cabin"/>
                <a:ea typeface="Cabin"/>
                <a:cs typeface="Cabin"/>
                <a:sym typeface="Cabin"/>
              </a:rPr>
              <a:t>‹#›</a:t>
            </a:fld>
            <a:endParaRPr sz="1200">
              <a:solidFill>
                <a:srgbClr val="B3A787"/>
              </a:solidFill>
              <a:latin typeface="Cabin"/>
              <a:ea typeface="Cabin"/>
              <a:cs typeface="Cabin"/>
              <a:sym typeface="Cabi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tile tx="0" ty="0" sx="90000" sy="90000" flip="xy" algn="tl"/>
        </a:blipFill>
        <a:effectLst/>
      </p:bgPr>
    </p:bg>
    <p:spTree>
      <p:nvGrpSpPr>
        <p:cNvPr id="1" name="Shape 9"/>
        <p:cNvGrpSpPr/>
        <p:nvPr/>
      </p:nvGrpSpPr>
      <p:grpSpPr>
        <a:xfrm>
          <a:off x="0" y="0"/>
          <a:ext cx="0" cy="0"/>
          <a:chOff x="0" y="0"/>
          <a:chExt cx="0" cy="0"/>
        </a:xfrm>
      </p:grpSpPr>
      <p:sp>
        <p:nvSpPr>
          <p:cNvPr id="10" name="Shape 10"/>
          <p:cNvSpPr/>
          <p:nvPr/>
        </p:nvSpPr>
        <p:spPr>
          <a:xfrm>
            <a:off x="-815927" y="-815922"/>
            <a:ext cx="1638887" cy="1638887"/>
          </a:xfrm>
          <a:prstGeom prst="pie">
            <a:avLst>
              <a:gd name="adj1" fmla="val 0"/>
              <a:gd name="adj2" fmla="val 5402120"/>
            </a:avLst>
          </a:prstGeom>
          <a:solidFill>
            <a:srgbClr val="FEF9F3">
              <a:alpha val="32941"/>
            </a:srgbClr>
          </a:solidFill>
          <a:ln w="9525" cap="rnd" cmpd="sng">
            <a:solidFill>
              <a:srgbClr val="D1C19D"/>
            </a:solidFill>
            <a:prstDash val="solid"/>
            <a:round/>
            <a:headEnd type="none" w="med" len="med"/>
            <a:tailEnd type="none" w="med" len="med"/>
          </a:ln>
        </p:spPr>
        <p:txBody>
          <a:bodyPr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bin"/>
              <a:ea typeface="Cabin"/>
              <a:cs typeface="Cabin"/>
              <a:sym typeface="Cabin"/>
            </a:endParaRPr>
          </a:p>
        </p:txBody>
      </p:sp>
      <p:sp>
        <p:nvSpPr>
          <p:cNvPr id="11" name="Shape 11"/>
          <p:cNvSpPr/>
          <p:nvPr/>
        </p:nvSpPr>
        <p:spPr>
          <a:xfrm>
            <a:off x="168816" y="21102"/>
            <a:ext cx="1702191" cy="1702191"/>
          </a:xfrm>
          <a:prstGeom prst="ellipse">
            <a:avLst/>
          </a:prstGeom>
          <a:noFill/>
          <a:ln w="27300" cap="rnd" cmpd="sng">
            <a:solidFill>
              <a:srgbClr val="FFF5DB"/>
            </a:solidFill>
            <a:prstDash val="solid"/>
            <a:round/>
            <a:headEnd type="none" w="med" len="med"/>
            <a:tailEnd type="none" w="med" len="med"/>
          </a:ln>
          <a:effectLst>
            <a:outerShdw blurRad="25400" dist="25400" dir="5400000" algn="tl" rotWithShape="0">
              <a:srgbClr val="ADA48C">
                <a:alpha val="84705"/>
              </a:srgbClr>
            </a:outerShdw>
          </a:effectLst>
        </p:spPr>
        <p:txBody>
          <a:bodyPr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bin"/>
              <a:ea typeface="Cabin"/>
              <a:cs typeface="Cabin"/>
              <a:sym typeface="Cabin"/>
            </a:endParaRPr>
          </a:p>
        </p:txBody>
      </p:sp>
      <p:sp>
        <p:nvSpPr>
          <p:cNvPr id="12" name="Shape 12"/>
          <p:cNvSpPr/>
          <p:nvPr/>
        </p:nvSpPr>
        <p:spPr>
          <a:xfrm rot="2315675">
            <a:off x="182881" y="1055077"/>
            <a:ext cx="1125717" cy="1102624"/>
          </a:xfrm>
          <a:prstGeom prst="donut">
            <a:avLst>
              <a:gd name="adj" fmla="val 11833"/>
            </a:avLst>
          </a:prstGeom>
          <a:gradFill>
            <a:gsLst>
              <a:gs pos="0">
                <a:srgbClr val="FEFBF4">
                  <a:alpha val="69803"/>
                </a:srgbClr>
              </a:gs>
              <a:gs pos="70000">
                <a:srgbClr val="FFFDF8">
                  <a:alpha val="54901"/>
                </a:srgbClr>
              </a:gs>
              <a:gs pos="100000">
                <a:srgbClr val="EDCF8C">
                  <a:alpha val="60000"/>
                </a:srgbClr>
              </a:gs>
            </a:gsLst>
            <a:path path="circle">
              <a:fillToRect r="100000" b="100000"/>
            </a:path>
            <a:tileRect l="-100000" t="-100000"/>
          </a:gradFill>
          <a:ln w="9525" cap="rnd" cmpd="sng">
            <a:solidFill>
              <a:srgbClr val="C5B390"/>
            </a:solidFill>
            <a:prstDash val="solid"/>
            <a:round/>
            <a:headEnd type="none" w="med" len="med"/>
            <a:tailEnd type="none" w="med" len="med"/>
          </a:ln>
          <a:effectLst>
            <a:outerShdw blurRad="12700" dist="15000" dir="4500000" algn="tl" rotWithShape="0">
              <a:srgbClr val="564E40">
                <a:alpha val="34901"/>
              </a:srgbClr>
            </a:outerShdw>
          </a:effectLst>
        </p:spPr>
        <p:txBody>
          <a:bodyPr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bin"/>
              <a:ea typeface="Cabin"/>
              <a:cs typeface="Cabin"/>
              <a:sym typeface="Cabin"/>
            </a:endParaRPr>
          </a:p>
        </p:txBody>
      </p:sp>
      <p:sp>
        <p:nvSpPr>
          <p:cNvPr id="13" name="Shape 13"/>
          <p:cNvSpPr/>
          <p:nvPr/>
        </p:nvSpPr>
        <p:spPr>
          <a:xfrm>
            <a:off x="1012873" y="-54"/>
            <a:ext cx="8131127" cy="6858054"/>
          </a:xfrm>
          <a:prstGeom prst="rect">
            <a:avLst/>
          </a:prstGeom>
          <a:solidFill>
            <a:schemeClr val="lt1"/>
          </a:solidFill>
          <a:ln>
            <a:noFill/>
          </a:ln>
        </p:spPr>
        <p:txBody>
          <a:bodyPr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bin"/>
              <a:ea typeface="Cabin"/>
              <a:cs typeface="Cabin"/>
              <a:sym typeface="Cabin"/>
            </a:endParaRPr>
          </a:p>
        </p:txBody>
      </p:sp>
      <p:sp>
        <p:nvSpPr>
          <p:cNvPr id="14" name="Shape 14"/>
          <p:cNvSpPr txBox="1">
            <a:spLocks noGrp="1"/>
          </p:cNvSpPr>
          <p:nvPr>
            <p:ph type="title"/>
          </p:nvPr>
        </p:nvSpPr>
        <p:spPr>
          <a:xfrm>
            <a:off x="1435608" y="274638"/>
            <a:ext cx="7498080" cy="1143000"/>
          </a:xfrm>
          <a:prstGeom prst="rect">
            <a:avLst/>
          </a:prstGeom>
          <a:noFill/>
          <a:ln>
            <a:noFill/>
          </a:ln>
        </p:spPr>
        <p:txBody>
          <a:bodyPr wrap="square" lIns="91425" tIns="91425" rIns="91425" bIns="91425" anchor="ctr" anchorCtr="0"/>
          <a:lstStyle>
            <a:lvl1pPr marL="0" marR="0" lvl="0" indent="0" algn="l" rtl="0">
              <a:spcBef>
                <a:spcPts val="0"/>
              </a:spcBef>
              <a:spcAft>
                <a:spcPts val="0"/>
              </a:spcAft>
              <a:buClr>
                <a:srgbClr val="562214"/>
              </a:buClr>
              <a:buSzPts val="4300"/>
              <a:buFont typeface="Cabin"/>
              <a:buNone/>
              <a:defRPr sz="4300" b="0" i="0" u="none" strike="noStrike" cap="none">
                <a:solidFill>
                  <a:srgbClr val="562214"/>
                </a:solidFill>
                <a:latin typeface="Cabin"/>
                <a:ea typeface="Cabin"/>
                <a:cs typeface="Cabin"/>
                <a:sym typeface="Cabin"/>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5" name="Shape 15"/>
          <p:cNvSpPr txBox="1">
            <a:spLocks noGrp="1"/>
          </p:cNvSpPr>
          <p:nvPr>
            <p:ph type="body" idx="1"/>
          </p:nvPr>
        </p:nvSpPr>
        <p:spPr>
          <a:xfrm>
            <a:off x="1435608" y="1447800"/>
            <a:ext cx="7498080" cy="4800600"/>
          </a:xfrm>
          <a:prstGeom prst="rect">
            <a:avLst/>
          </a:prstGeom>
          <a:noFill/>
          <a:ln>
            <a:noFill/>
          </a:ln>
        </p:spPr>
        <p:txBody>
          <a:bodyPr wrap="square" lIns="91425" tIns="91425" rIns="91425" bIns="91425" anchor="t" anchorCtr="0"/>
          <a:lstStyle>
            <a:lvl1pPr marL="457200" marR="0" lvl="0" indent="-391160" algn="l" rtl="0">
              <a:lnSpc>
                <a:spcPct val="100000"/>
              </a:lnSpc>
              <a:spcBef>
                <a:spcPts val="600"/>
              </a:spcBef>
              <a:spcAft>
                <a:spcPts val="0"/>
              </a:spcAft>
              <a:buClr>
                <a:schemeClr val="accent1"/>
              </a:buClr>
              <a:buSzPts val="2560"/>
              <a:buFont typeface="Noto Sans Symbols"/>
              <a:buChar char="●"/>
              <a:defRPr sz="3200" b="0" i="0" u="none" strike="noStrike" cap="none">
                <a:solidFill>
                  <a:schemeClr val="dk1"/>
                </a:solidFill>
                <a:latin typeface="Cabin"/>
                <a:ea typeface="Cabin"/>
                <a:cs typeface="Cabin"/>
                <a:sym typeface="Cabin"/>
              </a:defRPr>
            </a:lvl1pPr>
            <a:lvl2pPr marL="914400" marR="0" lvl="1" indent="-406400" algn="l" rtl="0">
              <a:lnSpc>
                <a:spcPct val="100000"/>
              </a:lnSpc>
              <a:spcBef>
                <a:spcPts val="550"/>
              </a:spcBef>
              <a:spcAft>
                <a:spcPts val="0"/>
              </a:spcAft>
              <a:buClr>
                <a:schemeClr val="accent1"/>
              </a:buClr>
              <a:buSzPts val="2800"/>
              <a:buFont typeface="Verdana"/>
              <a:buChar char="◦"/>
              <a:defRPr sz="2800" b="0" i="0" u="none" strike="noStrike" cap="none">
                <a:solidFill>
                  <a:schemeClr val="dk1"/>
                </a:solidFill>
                <a:latin typeface="Cabin"/>
                <a:ea typeface="Cabin"/>
                <a:cs typeface="Cabin"/>
                <a:sym typeface="Cabin"/>
              </a:defRPr>
            </a:lvl2pPr>
            <a:lvl3pPr marL="1371600" marR="0" lvl="2" indent="-381000" algn="l" rtl="0">
              <a:lnSpc>
                <a:spcPct val="100000"/>
              </a:lnSpc>
              <a:spcBef>
                <a:spcPts val="480"/>
              </a:spcBef>
              <a:spcAft>
                <a:spcPts val="0"/>
              </a:spcAft>
              <a:buClr>
                <a:schemeClr val="accent2"/>
              </a:buClr>
              <a:buSzPts val="2400"/>
              <a:buFont typeface="Noto Sans Symbols"/>
              <a:buChar char="⚫"/>
              <a:defRPr sz="2400" b="0" i="0" u="none" strike="noStrike" cap="none">
                <a:solidFill>
                  <a:schemeClr val="dk1"/>
                </a:solidFill>
                <a:latin typeface="Cabin"/>
                <a:ea typeface="Cabin"/>
                <a:cs typeface="Cabin"/>
                <a:sym typeface="Cabin"/>
              </a:defRPr>
            </a:lvl3pPr>
            <a:lvl4pPr marL="1828800" marR="0" lvl="3" indent="-355600" algn="l" rtl="0">
              <a:lnSpc>
                <a:spcPct val="100000"/>
              </a:lnSpc>
              <a:spcBef>
                <a:spcPts val="400"/>
              </a:spcBef>
              <a:spcAft>
                <a:spcPts val="0"/>
              </a:spcAft>
              <a:buClr>
                <a:schemeClr val="accent3"/>
              </a:buClr>
              <a:buSzPts val="2000"/>
              <a:buFont typeface="Noto Sans Symbols"/>
              <a:buChar char="⚫"/>
              <a:defRPr sz="2000" b="0" i="0" u="none" strike="noStrike" cap="none">
                <a:solidFill>
                  <a:schemeClr val="dk1"/>
                </a:solidFill>
                <a:latin typeface="Cabin"/>
                <a:ea typeface="Cabin"/>
                <a:cs typeface="Cabin"/>
                <a:sym typeface="Cabin"/>
              </a:defRPr>
            </a:lvl4pPr>
            <a:lvl5pPr marL="2286000" marR="0" lvl="4" indent="-355600" algn="l" rtl="0">
              <a:lnSpc>
                <a:spcPct val="100000"/>
              </a:lnSpc>
              <a:spcBef>
                <a:spcPts val="400"/>
              </a:spcBef>
              <a:spcAft>
                <a:spcPts val="0"/>
              </a:spcAft>
              <a:buClr>
                <a:schemeClr val="accent4"/>
              </a:buClr>
              <a:buSzPts val="2000"/>
              <a:buFont typeface="Noto Sans Symbols"/>
              <a:buChar char="⚫"/>
              <a:defRPr sz="2000" b="0" i="0" u="none" strike="noStrike" cap="none">
                <a:solidFill>
                  <a:schemeClr val="dk1"/>
                </a:solidFill>
                <a:latin typeface="Cabin"/>
                <a:ea typeface="Cabin"/>
                <a:cs typeface="Cabin"/>
                <a:sym typeface="Cabin"/>
              </a:defRPr>
            </a:lvl5pPr>
            <a:lvl6pPr marL="2743200" marR="0" lvl="5" indent="-355600" algn="l" rtl="0">
              <a:lnSpc>
                <a:spcPct val="100000"/>
              </a:lnSpc>
              <a:spcBef>
                <a:spcPts val="400"/>
              </a:spcBef>
              <a:spcAft>
                <a:spcPts val="0"/>
              </a:spcAft>
              <a:buClr>
                <a:schemeClr val="accent5"/>
              </a:buClr>
              <a:buSzPts val="2000"/>
              <a:buFont typeface="Noto Sans Symbols"/>
              <a:buChar char="⚫"/>
              <a:defRPr sz="2000" b="0" i="0" u="none" strike="noStrike" cap="none">
                <a:solidFill>
                  <a:schemeClr val="dk1"/>
                </a:solidFill>
                <a:latin typeface="Cabin"/>
                <a:ea typeface="Cabin"/>
                <a:cs typeface="Cabin"/>
                <a:sym typeface="Cabin"/>
              </a:defRPr>
            </a:lvl6pPr>
            <a:lvl7pPr marL="3200400" marR="0" lvl="6"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7pPr>
            <a:lvl8pPr marL="3657600" marR="0" lvl="7"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8pPr>
            <a:lvl9pPr marL="4114800" marR="0" lvl="8" indent="-355600" algn="l" rtl="0">
              <a:lnSpc>
                <a:spcPct val="100000"/>
              </a:lnSpc>
              <a:spcBef>
                <a:spcPts val="400"/>
              </a:spcBef>
              <a:spcAft>
                <a:spcPts val="0"/>
              </a:spcAft>
              <a:buClr>
                <a:schemeClr val="accent6"/>
              </a:buClr>
              <a:buSzPts val="2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16" name="Shape 16"/>
          <p:cNvSpPr txBox="1">
            <a:spLocks noGrp="1"/>
          </p:cNvSpPr>
          <p:nvPr>
            <p:ph type="dt" idx="10"/>
          </p:nvPr>
        </p:nvSpPr>
        <p:spPr>
          <a:xfrm>
            <a:off x="3581400" y="6305550"/>
            <a:ext cx="2133600" cy="476250"/>
          </a:xfrm>
          <a:prstGeom prst="rect">
            <a:avLst/>
          </a:prstGeom>
          <a:noFill/>
          <a:ln>
            <a:noFill/>
          </a:ln>
        </p:spPr>
        <p:txBody>
          <a:bodyPr wrap="square" lIns="91425" tIns="91425" rIns="91425" bIns="91425" anchor="b" anchorCtr="0"/>
          <a:lstStyle>
            <a:lvl1pPr marL="0" marR="0" lvl="0" indent="0" algn="r" rtl="0">
              <a:spcBef>
                <a:spcPts val="0"/>
              </a:spcBef>
              <a:spcAft>
                <a:spcPts val="0"/>
              </a:spcAft>
              <a:buSzPts val="1400"/>
              <a:buNone/>
              <a:defRPr sz="1200" b="0" i="0" u="none" strike="noStrike" cap="none">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17" name="Shape 17"/>
          <p:cNvSpPr txBox="1">
            <a:spLocks noGrp="1"/>
          </p:cNvSpPr>
          <p:nvPr>
            <p:ph type="ftr" idx="11"/>
          </p:nvPr>
        </p:nvSpPr>
        <p:spPr>
          <a:xfrm>
            <a:off x="5715000" y="6305550"/>
            <a:ext cx="2895600" cy="476250"/>
          </a:xfrm>
          <a:prstGeom prst="rect">
            <a:avLst/>
          </a:prstGeom>
          <a:noFill/>
          <a:ln>
            <a:noFill/>
          </a:ln>
        </p:spPr>
        <p:txBody>
          <a:bodyPr wrap="square" lIns="91425" tIns="91425" rIns="91425" bIns="91425" anchor="b" anchorCtr="0"/>
          <a:lstStyle>
            <a:lvl1pPr marL="0" marR="0" lvl="0" indent="0" algn="l" rtl="0">
              <a:spcBef>
                <a:spcPts val="0"/>
              </a:spcBef>
              <a:spcAft>
                <a:spcPts val="0"/>
              </a:spcAft>
              <a:buSzPts val="1400"/>
              <a:buNone/>
              <a:defRPr sz="1200" b="0" i="0" u="none" strike="noStrike" cap="none">
                <a:solidFill>
                  <a:srgbClr val="B3A787"/>
                </a:solidFill>
                <a:latin typeface="Cabin"/>
                <a:ea typeface="Cabin"/>
                <a:cs typeface="Cabin"/>
                <a:sym typeface="Cabin"/>
              </a:defRPr>
            </a:lvl1pPr>
            <a:lvl2pPr marL="457200" marR="0" lvl="1"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L="914400" marR="0" lvl="2"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L="1371600" marR="0" lvl="3"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L="1828800" marR="0" lvl="4"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L="2286000" marR="0" lvl="5"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L="2743200" marR="0" lvl="6"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L="3200400" marR="0" lvl="7"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L="3657600" marR="0" lvl="8" indent="0"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18" name="Shape 18"/>
          <p:cNvSpPr txBox="1">
            <a:spLocks noGrp="1"/>
          </p:cNvSpPr>
          <p:nvPr>
            <p:ph type="sldNum" idx="12"/>
          </p:nvPr>
        </p:nvSpPr>
        <p:spPr>
          <a:xfrm>
            <a:off x="8613648" y="6305550"/>
            <a:ext cx="457200" cy="47625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None/>
            </a:pPr>
            <a:fld id="{00000000-1234-1234-1234-123412341234}" type="slidenum">
              <a:rPr lang="en-US" sz="1200" b="0" i="0" u="none" strike="noStrike" cap="none">
                <a:solidFill>
                  <a:srgbClr val="B3A787"/>
                </a:solidFill>
                <a:latin typeface="Cabin"/>
                <a:ea typeface="Cabin"/>
                <a:cs typeface="Cabin"/>
                <a:sym typeface="Cabin"/>
              </a:rPr>
              <a:t>‹#›</a:t>
            </a:fld>
            <a:endParaRPr sz="1200" b="0" i="0" u="none" strike="noStrike" cap="none">
              <a:solidFill>
                <a:srgbClr val="B3A787"/>
              </a:solidFill>
              <a:latin typeface="Cabin"/>
              <a:ea typeface="Cabin"/>
              <a:cs typeface="Cabin"/>
              <a:sym typeface="Cabin"/>
            </a:endParaRPr>
          </a:p>
        </p:txBody>
      </p:sp>
      <p:sp>
        <p:nvSpPr>
          <p:cNvPr id="19" name="Shape 19"/>
          <p:cNvSpPr/>
          <p:nvPr/>
        </p:nvSpPr>
        <p:spPr>
          <a:xfrm>
            <a:off x="1014984" y="-54"/>
            <a:ext cx="73152" cy="6858054"/>
          </a:xfrm>
          <a:prstGeom prst="rect">
            <a:avLst/>
          </a:prstGeom>
          <a:solidFill>
            <a:schemeClr val="lt1"/>
          </a:solidFill>
          <a:ln>
            <a:noFill/>
          </a:ln>
          <a:effectLst>
            <a:outerShdw blurRad="38550" dist="38000" dir="10800000" algn="tl" rotWithShape="0">
              <a:srgbClr val="6F6A5F">
                <a:alpha val="24705"/>
              </a:srgbClr>
            </a:outerShdw>
          </a:effectLst>
        </p:spPr>
        <p:txBody>
          <a:bodyPr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bin"/>
              <a:ea typeface="Cabin"/>
              <a:cs typeface="Cabin"/>
              <a:sym typeface="Cabin"/>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youtube.com/watch?v=k_8m7AVgGKo" TargetMode="External"/><Relationship Id="rId5" Type="http://schemas.openxmlformats.org/officeDocument/2006/relationships/hyperlink" Target="https://www.youtube.com/watch?v=VNNsN9IJkws" TargetMode="External"/><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9ajR0hApb0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ctrTitle"/>
          </p:nvPr>
        </p:nvSpPr>
        <p:spPr>
          <a:xfrm>
            <a:off x="1219200" y="152400"/>
            <a:ext cx="7543800" cy="2634713"/>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Clr>
                <a:srgbClr val="562214"/>
              </a:buClr>
              <a:buSzPts val="3870"/>
              <a:buFont typeface="Cabin"/>
              <a:buNone/>
            </a:pPr>
            <a:r>
              <a:rPr lang="en-US" sz="3870" b="0" i="0" u="none" strike="noStrike" cap="none">
                <a:solidFill>
                  <a:srgbClr val="562214"/>
                </a:solidFill>
                <a:latin typeface="Cabin"/>
                <a:ea typeface="Cabin"/>
                <a:cs typeface="Cabin"/>
                <a:sym typeface="Cabin"/>
              </a:rPr>
              <a:t>Cuidado Receptivo en Programas de Bebés y Niños Pequeños: La Clave al Desarrollo Saludable</a:t>
            </a:r>
            <a:endParaRPr sz="3870" b="0" i="0" u="none" strike="noStrike" cap="none">
              <a:solidFill>
                <a:srgbClr val="562214"/>
              </a:solidFill>
              <a:latin typeface="Cabin"/>
              <a:ea typeface="Cabin"/>
              <a:cs typeface="Cabin"/>
              <a:sym typeface="Cabin"/>
            </a:endParaRPr>
          </a:p>
        </p:txBody>
      </p:sp>
      <p:pic>
        <p:nvPicPr>
          <p:cNvPr id="106" name="Shape 106"/>
          <p:cNvPicPr preferRelativeResize="0"/>
          <p:nvPr/>
        </p:nvPicPr>
        <p:blipFill rotWithShape="1">
          <a:blip r:embed="rId3">
            <a:alphaModFix/>
          </a:blip>
          <a:srcRect/>
          <a:stretch/>
        </p:blipFill>
        <p:spPr>
          <a:xfrm>
            <a:off x="2514600" y="4114800"/>
            <a:ext cx="4724400" cy="1981200"/>
          </a:xfrm>
          <a:prstGeom prst="rect">
            <a:avLst/>
          </a:prstGeom>
          <a:noFill/>
          <a:ln>
            <a:noFill/>
          </a:ln>
        </p:spPr>
      </p:pic>
      <p:sp>
        <p:nvSpPr>
          <p:cNvPr id="107" name="Shape 107"/>
          <p:cNvSpPr txBox="1"/>
          <p:nvPr/>
        </p:nvSpPr>
        <p:spPr>
          <a:xfrm>
            <a:off x="7010400" y="1930400"/>
            <a:ext cx="184666" cy="369332"/>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bin"/>
              <a:ea typeface="Cabin"/>
              <a:cs typeface="Cabin"/>
              <a:sym typeface="Cabin"/>
            </a:endParaRPr>
          </a:p>
        </p:txBody>
      </p:sp>
      <p:sp>
        <p:nvSpPr>
          <p:cNvPr id="108" name="Shape 108"/>
          <p:cNvSpPr txBox="1"/>
          <p:nvPr/>
        </p:nvSpPr>
        <p:spPr>
          <a:xfrm>
            <a:off x="1752600" y="2286000"/>
            <a:ext cx="6043980" cy="1754326"/>
          </a:xfrm>
          <a:prstGeom prst="rect">
            <a:avLst/>
          </a:prstGeom>
          <a:noFill/>
          <a:ln>
            <a:noFill/>
          </a:ln>
        </p:spPr>
        <p:txBody>
          <a:bodyPr wrap="square" lIns="91425" tIns="45700" rIns="91425" bIns="45700" anchor="t" anchorCtr="0">
            <a:noAutofit/>
          </a:bodyPr>
          <a:lstStyle/>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r>
              <a:rPr lang="en-US" sz="1800">
                <a:solidFill>
                  <a:schemeClr val="dk1"/>
                </a:solidFill>
                <a:latin typeface="Cabin"/>
                <a:ea typeface="Cabin"/>
                <a:cs typeface="Cabin"/>
                <a:sym typeface="Cabin"/>
              </a:rPr>
              <a:t>Noemí Macías</a:t>
            </a:r>
            <a:endParaRPr/>
          </a:p>
          <a:p>
            <a:pPr marL="0" marR="0" lvl="0" indent="0" algn="ctr" rtl="0">
              <a:spcBef>
                <a:spcPts val="0"/>
              </a:spcBef>
              <a:spcAft>
                <a:spcPts val="0"/>
              </a:spcAft>
              <a:buNone/>
            </a:pPr>
            <a:r>
              <a:rPr lang="en-US" sz="1800">
                <a:solidFill>
                  <a:schemeClr val="dk1"/>
                </a:solidFill>
                <a:latin typeface="Cabin"/>
                <a:ea typeface="Cabin"/>
                <a:cs typeface="Cabin"/>
                <a:sym typeface="Cabin"/>
              </a:rPr>
              <a:t>Child Care Partners</a:t>
            </a:r>
            <a:endParaRPr/>
          </a:p>
          <a:p>
            <a:pPr marL="0" marR="0" lvl="0" indent="0" algn="ctr" rtl="0">
              <a:spcBef>
                <a:spcPts val="0"/>
              </a:spcBef>
              <a:spcAft>
                <a:spcPts val="0"/>
              </a:spcAft>
              <a:buNone/>
            </a:pPr>
            <a:r>
              <a:rPr lang="en-US" sz="1800">
                <a:solidFill>
                  <a:schemeClr val="dk1"/>
                </a:solidFill>
                <a:latin typeface="Cabin"/>
                <a:ea typeface="Cabin"/>
                <a:cs typeface="Cabin"/>
                <a:sym typeface="Cabin"/>
              </a:rPr>
              <a:t>Columbia Gorge Community College</a:t>
            </a:r>
            <a:endParaRPr sz="1800">
              <a:solidFill>
                <a:schemeClr val="dk1"/>
              </a:solidFill>
              <a:latin typeface="Cabin"/>
              <a:ea typeface="Cabin"/>
              <a:cs typeface="Cabin"/>
              <a:sym typeface="Cabi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1295400" y="228600"/>
            <a:ext cx="7498080" cy="3154362"/>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562214"/>
              </a:buClr>
              <a:buSzPts val="4300"/>
              <a:buFont typeface="Cabin"/>
              <a:buNone/>
            </a:pPr>
            <a:r>
              <a:rPr lang="en-US" sz="4300" b="0" i="0" u="none" strike="noStrike" cap="none">
                <a:solidFill>
                  <a:srgbClr val="562214"/>
                </a:solidFill>
                <a:latin typeface="Cabin"/>
                <a:ea typeface="Cabin"/>
                <a:cs typeface="Cabin"/>
                <a:sym typeface="Cabin"/>
              </a:rPr>
              <a:t>Cortesías para el Grupo</a:t>
            </a:r>
            <a:endParaRPr sz="4300" b="0" i="0" u="none" strike="noStrike" cap="none">
              <a:solidFill>
                <a:srgbClr val="562214"/>
              </a:solidFill>
              <a:latin typeface="Cabin"/>
              <a:ea typeface="Cabin"/>
              <a:cs typeface="Cabin"/>
              <a:sym typeface="Cab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1143000" y="274638"/>
            <a:ext cx="7790688"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000000"/>
              </a:buClr>
              <a:buSzPts val="3600"/>
              <a:buFont typeface="Cabin"/>
              <a:buNone/>
            </a:pPr>
            <a:r>
              <a:rPr lang="en-US" sz="3600" b="0" i="0" u="none" strike="noStrike" cap="none">
                <a:solidFill>
                  <a:srgbClr val="000000"/>
                </a:solidFill>
                <a:latin typeface="Cabin"/>
                <a:ea typeface="Cabin"/>
                <a:cs typeface="Cabin"/>
                <a:sym typeface="Cabin"/>
              </a:rPr>
              <a:t>	Actividad de Reflexión </a:t>
            </a:r>
            <a:r>
              <a:rPr lang="en-US" sz="4300" b="0" i="0" u="none" strike="noStrike" cap="none">
                <a:solidFill>
                  <a:srgbClr val="562214"/>
                </a:solidFill>
                <a:latin typeface="Cabin"/>
                <a:ea typeface="Cabin"/>
                <a:cs typeface="Cabin"/>
                <a:sym typeface="Cabin"/>
              </a:rPr>
              <a:t>	</a:t>
            </a:r>
            <a:endParaRPr sz="4300" b="0" i="0" u="none" strike="noStrike" cap="none">
              <a:solidFill>
                <a:srgbClr val="562214"/>
              </a:solidFill>
              <a:latin typeface="Cabin"/>
              <a:ea typeface="Cabin"/>
              <a:cs typeface="Cabin"/>
              <a:sym typeface="Cabin"/>
            </a:endParaRPr>
          </a:p>
        </p:txBody>
      </p:sp>
      <p:sp>
        <p:nvSpPr>
          <p:cNvPr id="121" name="Shape 121"/>
          <p:cNvSpPr txBox="1">
            <a:spLocks noGrp="1"/>
          </p:cNvSpPr>
          <p:nvPr>
            <p:ph type="body" idx="1"/>
          </p:nvPr>
        </p:nvSpPr>
        <p:spPr>
          <a:xfrm>
            <a:off x="1143000" y="1447800"/>
            <a:ext cx="7790688" cy="4800600"/>
          </a:xfrm>
          <a:prstGeom prst="rect">
            <a:avLst/>
          </a:prstGeom>
          <a:noFill/>
          <a:ln>
            <a:noFill/>
          </a:ln>
        </p:spPr>
        <p:txBody>
          <a:bodyPr wrap="square" lIns="91425" tIns="45700" rIns="91425" bIns="45700" anchor="t" anchorCtr="0">
            <a:noAutofit/>
          </a:bodyPr>
          <a:lstStyle/>
          <a:p>
            <a:pPr marL="365760" marR="0" lvl="0" indent="-120903" algn="l" rtl="0">
              <a:lnSpc>
                <a:spcPct val="100000"/>
              </a:lnSpc>
              <a:spcBef>
                <a:spcPts val="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Piense en sus primeras memorias. Describa por lo menos dos comportamientos de los adultos en su vida que formaron a la persona que eres hoy.</a:t>
            </a:r>
            <a:endParaRPr/>
          </a:p>
          <a:p>
            <a:pPr marL="365760" marR="0" lvl="0" indent="-283464" algn="l" rtl="0">
              <a:lnSpc>
                <a:spcPct val="100000"/>
              </a:lnSpc>
              <a:spcBef>
                <a:spcPts val="18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 Cómo afectaron estos comportamientos de cuidado a su capacidad de formar relaciones positivas, aprender en la escuela y </a:t>
            </a:r>
            <a:r>
              <a:rPr lang="en-US" sz="2800"/>
              <a:t>cómo</a:t>
            </a:r>
            <a:r>
              <a:rPr lang="en-US" sz="2800" b="0" i="0" u="none" strike="noStrike" cap="none">
                <a:solidFill>
                  <a:schemeClr val="dk1"/>
                </a:solidFill>
                <a:latin typeface="Cabin"/>
                <a:ea typeface="Cabin"/>
                <a:cs typeface="Cabin"/>
                <a:sym typeface="Cabin"/>
              </a:rPr>
              <a:t> impacta su trabajo con niños y familias.</a:t>
            </a:r>
            <a:endParaRPr/>
          </a:p>
          <a:p>
            <a:pPr marL="365760" marR="0" lvl="0" indent="-283464" algn="l" rtl="0">
              <a:lnSpc>
                <a:spcPct val="100000"/>
              </a:lnSpc>
              <a:spcBef>
                <a:spcPts val="18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Compartir con el grupo es opcional.</a:t>
            </a:r>
            <a:endParaRPr sz="2800" b="0" i="0" u="none" strike="noStrike" cap="none">
              <a:solidFill>
                <a:schemeClr val="dk1"/>
              </a:solidFill>
              <a:latin typeface="Cabin"/>
              <a:ea typeface="Cabin"/>
              <a:cs typeface="Cabin"/>
              <a:sym typeface="Cabi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body" idx="4294967295"/>
          </p:nvPr>
        </p:nvSpPr>
        <p:spPr>
          <a:xfrm>
            <a:off x="914400" y="1219200"/>
            <a:ext cx="8229600" cy="4525963"/>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2880"/>
              <a:buFont typeface="Noto Sans Symbols"/>
              <a:buNone/>
            </a:pPr>
            <a:endParaRPr sz="3600" b="0" i="0" u="none" strike="noStrike" cap="none">
              <a:solidFill>
                <a:schemeClr val="dk1"/>
              </a:solidFill>
              <a:latin typeface="Cabin"/>
              <a:ea typeface="Cabin"/>
              <a:cs typeface="Cabin"/>
              <a:sym typeface="Cabin"/>
            </a:endParaRPr>
          </a:p>
          <a:p>
            <a:pPr marL="0" marR="0" lvl="0" indent="0" algn="l" rtl="0">
              <a:lnSpc>
                <a:spcPct val="100000"/>
              </a:lnSpc>
              <a:spcBef>
                <a:spcPts val="600"/>
              </a:spcBef>
              <a:spcAft>
                <a:spcPts val="0"/>
              </a:spcAft>
              <a:buClr>
                <a:schemeClr val="accent1"/>
              </a:buClr>
              <a:buSzPts val="2880"/>
              <a:buFont typeface="Noto Sans Symbols"/>
              <a:buNone/>
            </a:pPr>
            <a:endParaRPr sz="3600" b="0" i="0" u="none" strike="noStrike" cap="none">
              <a:solidFill>
                <a:schemeClr val="dk1"/>
              </a:solidFill>
              <a:latin typeface="Cabin"/>
              <a:ea typeface="Cabin"/>
              <a:cs typeface="Cabin"/>
              <a:sym typeface="Cabin"/>
            </a:endParaRPr>
          </a:p>
          <a:p>
            <a:pPr marL="0" marR="0" lvl="0" indent="0" algn="l" rtl="0">
              <a:lnSpc>
                <a:spcPct val="100000"/>
              </a:lnSpc>
              <a:spcBef>
                <a:spcPts val="600"/>
              </a:spcBef>
              <a:spcAft>
                <a:spcPts val="0"/>
              </a:spcAft>
              <a:buClr>
                <a:schemeClr val="accent1"/>
              </a:buClr>
              <a:buSzPts val="2880"/>
              <a:buFont typeface="Noto Sans Symbols"/>
              <a:buNone/>
            </a:pPr>
            <a:r>
              <a:rPr lang="en-US" sz="3600" b="0" i="0" u="none" strike="noStrike" cap="none">
                <a:solidFill>
                  <a:schemeClr val="dk1"/>
                </a:solidFill>
                <a:latin typeface="Cabin"/>
                <a:ea typeface="Cabin"/>
                <a:cs typeface="Cabin"/>
                <a:sym typeface="Cabin"/>
              </a:rPr>
              <a:t>	</a:t>
            </a:r>
            <a:endParaRPr sz="3200" b="1" i="0" u="none" strike="noStrike" cap="none">
              <a:solidFill>
                <a:schemeClr val="dk1"/>
              </a:solidFill>
              <a:latin typeface="Cabin"/>
              <a:ea typeface="Cabin"/>
              <a:cs typeface="Cabin"/>
              <a:sym typeface="Cabin"/>
            </a:endParaRPr>
          </a:p>
          <a:p>
            <a:pPr marL="365760" marR="0" lvl="0" indent="-120903" algn="l" rtl="0">
              <a:lnSpc>
                <a:spcPct val="100000"/>
              </a:lnSpc>
              <a:spcBef>
                <a:spcPts val="60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p:txBody>
      </p:sp>
      <p:sp>
        <p:nvSpPr>
          <p:cNvPr id="128" name="Shape 128"/>
          <p:cNvSpPr txBox="1"/>
          <p:nvPr/>
        </p:nvSpPr>
        <p:spPr>
          <a:xfrm>
            <a:off x="1447800" y="533400"/>
            <a:ext cx="7239000" cy="5355312"/>
          </a:xfrm>
          <a:prstGeom prst="rect">
            <a:avLst/>
          </a:prstGeom>
          <a:noFill/>
          <a:ln>
            <a:noFill/>
          </a:ln>
        </p:spPr>
        <p:txBody>
          <a:bodyPr wrap="square" lIns="91425" tIns="45700" rIns="91425" bIns="45700" anchor="t" anchorCtr="0">
            <a:noAutofit/>
          </a:bodyPr>
          <a:lstStyle/>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endParaRPr sz="1800">
              <a:solidFill>
                <a:schemeClr val="dk1"/>
              </a:solidFill>
              <a:latin typeface="Cabin"/>
              <a:ea typeface="Cabin"/>
              <a:cs typeface="Cabin"/>
              <a:sym typeface="Cabin"/>
            </a:endParaRPr>
          </a:p>
          <a:p>
            <a:pPr marL="0" marR="0" lvl="0" indent="0" algn="ctr" rtl="0">
              <a:spcBef>
                <a:spcPts val="0"/>
              </a:spcBef>
              <a:spcAft>
                <a:spcPts val="0"/>
              </a:spcAft>
              <a:buNone/>
            </a:pPr>
            <a:r>
              <a:rPr lang="en-US" sz="1800">
                <a:solidFill>
                  <a:schemeClr val="dk1"/>
                </a:solidFill>
                <a:latin typeface="Cabin"/>
                <a:ea typeface="Cabin"/>
                <a:cs typeface="Cabin"/>
                <a:sym typeface="Cabin"/>
              </a:rPr>
              <a:t>Esta diapositiva para entrenadores compartir información sobre sí mismos.</a:t>
            </a:r>
            <a:endParaRPr sz="1800">
              <a:solidFill>
                <a:schemeClr val="dk1"/>
              </a:solidFill>
              <a:latin typeface="Cabin"/>
              <a:ea typeface="Cabin"/>
              <a:cs typeface="Cabin"/>
              <a:sym typeface="Cabi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Introducciones</a:t>
            </a:r>
            <a:endParaRPr sz="3600" b="0" i="0" u="none" strike="noStrike" cap="none">
              <a:solidFill>
                <a:schemeClr val="dk1"/>
              </a:solidFill>
              <a:latin typeface="Cabin"/>
              <a:ea typeface="Cabin"/>
              <a:cs typeface="Cabin"/>
              <a:sym typeface="Cabin"/>
            </a:endParaRPr>
          </a:p>
        </p:txBody>
      </p:sp>
      <p:sp>
        <p:nvSpPr>
          <p:cNvPr id="135" name="Shape 135"/>
          <p:cNvSpPr txBox="1">
            <a:spLocks noGrp="1"/>
          </p:cNvSpPr>
          <p:nvPr>
            <p:ph type="body" idx="1"/>
          </p:nvPr>
        </p:nvSpPr>
        <p:spPr>
          <a:xfrm>
            <a:off x="1435608" y="1447800"/>
            <a:ext cx="7498080" cy="4800600"/>
          </a:xfrm>
          <a:prstGeom prst="rect">
            <a:avLst/>
          </a:prstGeom>
          <a:noFill/>
          <a:ln>
            <a:noFill/>
          </a:ln>
        </p:spPr>
        <p:txBody>
          <a:bodyPr wrap="square" lIns="91425" tIns="45700" rIns="91425" bIns="45700" anchor="t" anchorCtr="0">
            <a:noAutofit/>
          </a:bodyPr>
          <a:lstStyle/>
          <a:p>
            <a:pPr marL="82296" marR="0" lvl="0" indent="0" algn="l" rtl="0">
              <a:lnSpc>
                <a:spcPct val="100000"/>
              </a:lnSpc>
              <a:spcBef>
                <a:spcPts val="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560"/>
              <a:buFont typeface="Noto Sans Symbols"/>
              <a:buChar char="●"/>
            </a:pPr>
            <a:r>
              <a:rPr lang="en-US" sz="3200" b="0" i="0" u="none" strike="noStrike" cap="none">
                <a:solidFill>
                  <a:schemeClr val="dk1"/>
                </a:solidFill>
                <a:latin typeface="Cabin"/>
                <a:ea typeface="Cabin"/>
                <a:cs typeface="Cabin"/>
                <a:sym typeface="Cabin"/>
              </a:rPr>
              <a:t>Compartan con sus compañeros en sus grupos, lo siguiente:</a:t>
            </a:r>
            <a:endParaRPr/>
          </a:p>
          <a:p>
            <a:pPr marL="365760" marR="0" lvl="0" indent="-120903" algn="l" rtl="0">
              <a:lnSpc>
                <a:spcPct val="100000"/>
              </a:lnSpc>
              <a:spcBef>
                <a:spcPts val="60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Su Nombre</a:t>
            </a:r>
            <a:endParaRPr/>
          </a:p>
          <a:p>
            <a:pPr marL="640080" marR="0" lvl="1" indent="-59944" algn="l" rtl="0">
              <a:lnSpc>
                <a:spcPct val="100000"/>
              </a:lnSpc>
              <a:spcBef>
                <a:spcPts val="550"/>
              </a:spcBef>
              <a:spcAft>
                <a:spcPts val="0"/>
              </a:spcAft>
              <a:buClr>
                <a:schemeClr val="accent1"/>
              </a:buClr>
              <a:buSzPts val="2800"/>
              <a:buFont typeface="Verdana"/>
              <a:buNone/>
            </a:pPr>
            <a:endParaRPr sz="2800" b="0" i="0" u="none" strike="noStrike" cap="none">
              <a:solidFill>
                <a:schemeClr val="dk1"/>
              </a:solidFill>
              <a:latin typeface="Cabin"/>
              <a:ea typeface="Cabin"/>
              <a:cs typeface="Cabin"/>
              <a:sym typeface="Cabin"/>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Programa y las edades con las que trabaja</a:t>
            </a:r>
            <a:endParaRPr/>
          </a:p>
          <a:p>
            <a:pPr marL="402336" marR="0" lvl="1" indent="0" algn="l" rtl="0">
              <a:lnSpc>
                <a:spcPct val="100000"/>
              </a:lnSpc>
              <a:spcBef>
                <a:spcPts val="550"/>
              </a:spcBef>
              <a:spcAft>
                <a:spcPts val="0"/>
              </a:spcAft>
              <a:buClr>
                <a:schemeClr val="accent1"/>
              </a:buClr>
              <a:buSzPts val="2800"/>
              <a:buFont typeface="Verdana"/>
              <a:buNone/>
            </a:pPr>
            <a:r>
              <a:rPr lang="en-US" sz="2800" b="0" i="0" u="none" strike="noStrike" cap="none">
                <a:solidFill>
                  <a:schemeClr val="dk1"/>
                </a:solidFill>
                <a:latin typeface="Cabin"/>
                <a:ea typeface="Cabin"/>
                <a:cs typeface="Cabin"/>
                <a:sym typeface="Cabin"/>
              </a:rPr>
              <a:t> </a:t>
            </a:r>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¿Qué le gusta de su trabajo?</a:t>
            </a:r>
            <a:endParaRPr sz="2800" b="0" i="0" u="none" strike="noStrike" cap="none">
              <a:solidFill>
                <a:schemeClr val="dk1"/>
              </a:solidFill>
              <a:latin typeface="Cabin"/>
              <a:ea typeface="Cabin"/>
              <a:cs typeface="Cabin"/>
              <a:sym typeface="Cabi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000000"/>
              </a:buClr>
              <a:buSzPts val="4000"/>
              <a:buFont typeface="Cabin"/>
              <a:buNone/>
            </a:pPr>
            <a:r>
              <a:rPr lang="en-US" sz="4000" b="0" i="0" u="none" strike="noStrike" cap="none">
                <a:solidFill>
                  <a:srgbClr val="000000"/>
                </a:solidFill>
                <a:latin typeface="Cabin"/>
                <a:ea typeface="Cabin"/>
                <a:cs typeface="Cabin"/>
                <a:sym typeface="Cabin"/>
              </a:rPr>
              <a:t>                Resultado</a:t>
            </a:r>
            <a:r>
              <a:rPr lang="en-US" sz="4300" b="0" i="0" u="none" strike="noStrike" cap="none">
                <a:solidFill>
                  <a:srgbClr val="562214"/>
                </a:solidFill>
                <a:latin typeface="Cabin"/>
                <a:ea typeface="Cabin"/>
                <a:cs typeface="Cabin"/>
                <a:sym typeface="Cabin"/>
              </a:rPr>
              <a:t>			</a:t>
            </a:r>
            <a:endParaRPr sz="4300" b="0" i="0" u="none" strike="noStrike" cap="none">
              <a:solidFill>
                <a:srgbClr val="562214"/>
              </a:solidFill>
              <a:latin typeface="Cabin"/>
              <a:ea typeface="Cabin"/>
              <a:cs typeface="Cabin"/>
              <a:sym typeface="Cabin"/>
            </a:endParaRPr>
          </a:p>
        </p:txBody>
      </p:sp>
      <p:sp>
        <p:nvSpPr>
          <p:cNvPr id="142" name="Shape 142"/>
          <p:cNvSpPr txBox="1">
            <a:spLocks noGrp="1"/>
          </p:cNvSpPr>
          <p:nvPr>
            <p:ph type="body" idx="1"/>
          </p:nvPr>
        </p:nvSpPr>
        <p:spPr>
          <a:xfrm>
            <a:off x="1435608" y="1447800"/>
            <a:ext cx="7498080" cy="4800600"/>
          </a:xfrm>
          <a:prstGeom prst="rect">
            <a:avLst/>
          </a:prstGeom>
          <a:noFill/>
          <a:ln>
            <a:noFill/>
          </a:ln>
        </p:spPr>
        <p:txBody>
          <a:bodyPr wrap="square" lIns="91425" tIns="45700" rIns="91425" bIns="45700" anchor="t" anchorCtr="0">
            <a:noAutofit/>
          </a:bodyPr>
          <a:lstStyle/>
          <a:p>
            <a:pPr marL="365760" marR="0" lvl="0" indent="-283464" algn="l" rtl="0">
              <a:lnSpc>
                <a:spcPct val="100000"/>
              </a:lnSpc>
              <a:spcBef>
                <a:spcPts val="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Los participantes desarrollarán un programa de cuidado receptivo para bebés y niños pequeños</a:t>
            </a:r>
            <a:endParaRPr sz="2800" b="0" i="0" u="none" strike="noStrike" cap="none">
              <a:solidFill>
                <a:schemeClr val="dk1"/>
              </a:solidFill>
              <a:latin typeface="Cabin"/>
              <a:ea typeface="Cabin"/>
              <a:cs typeface="Cabin"/>
              <a:sym typeface="Cabin"/>
            </a:endParaRPr>
          </a:p>
        </p:txBody>
      </p:sp>
      <p:pic>
        <p:nvPicPr>
          <p:cNvPr id="143" name="Shape 143"/>
          <p:cNvPicPr preferRelativeResize="0"/>
          <p:nvPr/>
        </p:nvPicPr>
        <p:blipFill rotWithShape="1">
          <a:blip r:embed="rId3">
            <a:alphaModFix/>
          </a:blip>
          <a:srcRect/>
          <a:stretch/>
        </p:blipFill>
        <p:spPr>
          <a:xfrm>
            <a:off x="2541732" y="2770358"/>
            <a:ext cx="5230668" cy="303614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1219200" y="274638"/>
            <a:ext cx="7714488"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000000"/>
              </a:buClr>
              <a:buSzPts val="3600"/>
              <a:buFont typeface="Cabin"/>
              <a:buNone/>
            </a:pPr>
            <a:r>
              <a:rPr lang="en-US" sz="3600" b="0" i="0" u="none" strike="noStrike" cap="none">
                <a:solidFill>
                  <a:srgbClr val="000000"/>
                </a:solidFill>
                <a:latin typeface="Cabin"/>
                <a:ea typeface="Cabin"/>
                <a:cs typeface="Cabin"/>
                <a:sym typeface="Cabin"/>
              </a:rPr>
              <a:t>Objetivos</a:t>
            </a:r>
            <a:endParaRPr sz="3600" b="0" i="0" u="none" strike="noStrike" cap="none">
              <a:solidFill>
                <a:srgbClr val="000000"/>
              </a:solidFill>
              <a:latin typeface="Cabin"/>
              <a:ea typeface="Cabin"/>
              <a:cs typeface="Cabin"/>
              <a:sym typeface="Cabin"/>
            </a:endParaRPr>
          </a:p>
        </p:txBody>
      </p:sp>
      <p:sp>
        <p:nvSpPr>
          <p:cNvPr id="150" name="Shape 150"/>
          <p:cNvSpPr txBox="1">
            <a:spLocks noGrp="1"/>
          </p:cNvSpPr>
          <p:nvPr>
            <p:ph type="body" idx="1"/>
          </p:nvPr>
        </p:nvSpPr>
        <p:spPr>
          <a:xfrm>
            <a:off x="1435608" y="1447800"/>
            <a:ext cx="7498080" cy="4800600"/>
          </a:xfrm>
          <a:prstGeom prst="rect">
            <a:avLst/>
          </a:prstGeom>
          <a:noFill/>
          <a:ln>
            <a:noFill/>
          </a:ln>
        </p:spPr>
        <p:txBody>
          <a:bodyPr wrap="square" lIns="91425" tIns="45700" rIns="91425" bIns="45700" anchor="t" anchorCtr="0">
            <a:noAutofit/>
          </a:bodyPr>
          <a:lstStyle/>
          <a:p>
            <a:pPr marL="365760" marR="0" lvl="0" indent="-283464" algn="l" rtl="0">
              <a:lnSpc>
                <a:spcPct val="90000"/>
              </a:lnSpc>
              <a:spcBef>
                <a:spcPts val="0"/>
              </a:spcBef>
              <a:spcAft>
                <a:spcPts val="0"/>
              </a:spcAft>
              <a:buClr>
                <a:schemeClr val="accent1"/>
              </a:buClr>
              <a:buSzPts val="2080"/>
              <a:buFont typeface="Noto Sans Symbols"/>
              <a:buChar char="●"/>
            </a:pPr>
            <a:r>
              <a:rPr lang="en-US" sz="2600" b="0" i="0" u="none" strike="noStrike" cap="none">
                <a:solidFill>
                  <a:schemeClr val="dk1"/>
                </a:solidFill>
                <a:latin typeface="Cabin"/>
                <a:ea typeface="Cabin"/>
                <a:cs typeface="Cabin"/>
                <a:sym typeface="Cabin"/>
              </a:rPr>
              <a:t>Los participantes examinarán las teorías fundacionales y actuales que unen el cuidado receptivo y un apego seguro para el desarrollo saludable del cerebro y los resultados positivos del niño.</a:t>
            </a:r>
            <a:endParaRPr/>
          </a:p>
          <a:p>
            <a:pPr marL="365760" marR="0" lvl="0" indent="-151384" algn="l" rtl="0">
              <a:lnSpc>
                <a:spcPct val="90000"/>
              </a:lnSpc>
              <a:spcBef>
                <a:spcPts val="600"/>
              </a:spcBef>
              <a:spcAft>
                <a:spcPts val="0"/>
              </a:spcAft>
              <a:buClr>
                <a:schemeClr val="accent1"/>
              </a:buClr>
              <a:buSzPts val="2080"/>
              <a:buFont typeface="Noto Sans Symbols"/>
              <a:buNone/>
            </a:pPr>
            <a:endParaRPr sz="2600" b="0" i="0" u="none" strike="noStrike" cap="none">
              <a:solidFill>
                <a:schemeClr val="dk1"/>
              </a:solidFill>
              <a:latin typeface="Cabin"/>
              <a:ea typeface="Cabin"/>
              <a:cs typeface="Cabin"/>
              <a:sym typeface="Cabin"/>
            </a:endParaRPr>
          </a:p>
          <a:p>
            <a:pPr marL="365760" marR="0" lvl="0" indent="-283464" algn="l" rtl="0">
              <a:lnSpc>
                <a:spcPct val="90000"/>
              </a:lnSpc>
              <a:spcBef>
                <a:spcPts val="600"/>
              </a:spcBef>
              <a:spcAft>
                <a:spcPts val="0"/>
              </a:spcAft>
              <a:buClr>
                <a:schemeClr val="accent1"/>
              </a:buClr>
              <a:buSzPts val="2080"/>
              <a:buFont typeface="Noto Sans Symbols"/>
              <a:buChar char="●"/>
            </a:pPr>
            <a:r>
              <a:rPr lang="en-US" sz="2600" b="0" i="0" u="none" strike="noStrike" cap="none">
                <a:solidFill>
                  <a:schemeClr val="dk1"/>
                </a:solidFill>
                <a:latin typeface="Cabin"/>
                <a:ea typeface="Cabin"/>
                <a:cs typeface="Cabin"/>
                <a:sym typeface="Cabin"/>
              </a:rPr>
              <a:t>Los participantes explorarán prácticas críticas en el desarrollo de un programa de cuidado receptivo para bebés y niños pequeños y </a:t>
            </a:r>
            <a:r>
              <a:rPr lang="en-US" sz="2600"/>
              <a:t>examinarán</a:t>
            </a:r>
            <a:r>
              <a:rPr lang="en-US" sz="2600" b="0" i="0" u="none" strike="noStrike" cap="none">
                <a:solidFill>
                  <a:schemeClr val="dk1"/>
                </a:solidFill>
                <a:latin typeface="Cabin"/>
                <a:ea typeface="Cabin"/>
                <a:cs typeface="Cabin"/>
                <a:sym typeface="Cabin"/>
              </a:rPr>
              <a:t> los factores que potencialmente pueden interferir con la construcción de relaciones sanas entre adulto y niño.</a:t>
            </a:r>
            <a:endParaRPr sz="3200" b="0" i="0" u="none" strike="noStrike" cap="none">
              <a:solidFill>
                <a:schemeClr val="dk1"/>
              </a:solidFill>
              <a:latin typeface="Cabin"/>
              <a:ea typeface="Cabin"/>
              <a:cs typeface="Cabin"/>
              <a:sym typeface="Cabi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000000"/>
              </a:buClr>
              <a:buSzPts val="3600"/>
              <a:buFont typeface="Cabin"/>
              <a:buNone/>
            </a:pPr>
            <a:r>
              <a:rPr lang="en-US" sz="3600" b="0" i="0" u="none" strike="noStrike" cap="none">
                <a:solidFill>
                  <a:srgbClr val="000000"/>
                </a:solidFill>
                <a:latin typeface="Cabin"/>
                <a:ea typeface="Cabin"/>
                <a:cs typeface="Cabin"/>
                <a:sym typeface="Cabin"/>
              </a:rPr>
              <a:t>Objetivos (continuado)</a:t>
            </a:r>
            <a:endParaRPr sz="3600" b="0" i="0" u="none" strike="noStrike" cap="none">
              <a:solidFill>
                <a:srgbClr val="000000"/>
              </a:solidFill>
              <a:latin typeface="Cabin"/>
              <a:ea typeface="Cabin"/>
              <a:cs typeface="Cabin"/>
              <a:sym typeface="Cabin"/>
            </a:endParaRPr>
          </a:p>
        </p:txBody>
      </p:sp>
      <p:sp>
        <p:nvSpPr>
          <p:cNvPr id="157" name="Shape 157"/>
          <p:cNvSpPr txBox="1">
            <a:spLocks noGrp="1"/>
          </p:cNvSpPr>
          <p:nvPr>
            <p:ph type="body" idx="1"/>
          </p:nvPr>
        </p:nvSpPr>
        <p:spPr>
          <a:xfrm>
            <a:off x="1435608" y="1447800"/>
            <a:ext cx="7498080" cy="4800600"/>
          </a:xfrm>
          <a:prstGeom prst="rect">
            <a:avLst/>
          </a:prstGeom>
          <a:noFill/>
          <a:ln>
            <a:noFill/>
          </a:ln>
        </p:spPr>
        <p:txBody>
          <a:bodyPr wrap="square" lIns="91425" tIns="45700" rIns="91425" bIns="45700" anchor="t" anchorCtr="0">
            <a:noAutofit/>
          </a:bodyPr>
          <a:lstStyle/>
          <a:p>
            <a:pPr marL="365760" marR="0" lvl="0" indent="-151384" algn="l" rtl="0">
              <a:lnSpc>
                <a:spcPct val="100000"/>
              </a:lnSpc>
              <a:spcBef>
                <a:spcPts val="0"/>
              </a:spcBef>
              <a:spcAft>
                <a:spcPts val="0"/>
              </a:spcAft>
              <a:buClr>
                <a:schemeClr val="accent1"/>
              </a:buClr>
              <a:buSzPts val="2080"/>
              <a:buFont typeface="Noto Sans Symbols"/>
              <a:buNone/>
            </a:pPr>
            <a:endParaRPr sz="26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080"/>
              <a:buFont typeface="Noto Sans Symbols"/>
              <a:buChar char="●"/>
            </a:pPr>
            <a:r>
              <a:rPr lang="en-US" sz="2600" b="0" i="0" u="none" strike="noStrike" cap="none">
                <a:solidFill>
                  <a:schemeClr val="dk1"/>
                </a:solidFill>
                <a:latin typeface="Cabin"/>
                <a:ea typeface="Cabin"/>
                <a:cs typeface="Cabin"/>
                <a:sym typeface="Cabin"/>
              </a:rPr>
              <a:t>Los participantes </a:t>
            </a:r>
            <a:r>
              <a:rPr lang="en-US" sz="2600"/>
              <a:t>examinarán</a:t>
            </a:r>
            <a:r>
              <a:rPr lang="en-US" sz="2600" b="0" i="0" u="none" strike="noStrike" cap="none">
                <a:solidFill>
                  <a:schemeClr val="dk1"/>
                </a:solidFill>
                <a:latin typeface="Cabin"/>
                <a:ea typeface="Cabin"/>
                <a:cs typeface="Cabin"/>
                <a:sym typeface="Cabin"/>
              </a:rPr>
              <a:t>, practicarán y </a:t>
            </a:r>
            <a:r>
              <a:rPr lang="en-US" sz="2600"/>
              <a:t>seleccionarán </a:t>
            </a:r>
            <a:r>
              <a:rPr lang="en-US" sz="2600" b="0" i="0" u="none" strike="noStrike" cap="none">
                <a:solidFill>
                  <a:schemeClr val="dk1"/>
                </a:solidFill>
                <a:latin typeface="Cabin"/>
                <a:ea typeface="Cabin"/>
                <a:cs typeface="Cabin"/>
                <a:sym typeface="Cabin"/>
              </a:rPr>
              <a:t>estrategias fundamentales en el desarrollo de un programa de cuidado receptivo para bebés y niños pequeños</a:t>
            </a:r>
            <a:endParaRPr sz="3200" b="0" i="0" u="none" strike="noStrike" cap="none">
              <a:solidFill>
                <a:schemeClr val="dk1"/>
              </a:solidFill>
              <a:latin typeface="Cabin"/>
              <a:ea typeface="Cabin"/>
              <a:cs typeface="Cabin"/>
              <a:sym typeface="Cabin"/>
            </a:endParaRPr>
          </a:p>
        </p:txBody>
      </p:sp>
      <p:pic>
        <p:nvPicPr>
          <p:cNvPr id="158" name="Shape 158" descr="Country-Global-Locations.png.jpeg"/>
          <p:cNvPicPr preferRelativeResize="0"/>
          <p:nvPr/>
        </p:nvPicPr>
        <p:blipFill rotWithShape="1">
          <a:blip r:embed="rId3">
            <a:alphaModFix/>
          </a:blip>
          <a:srcRect/>
          <a:stretch/>
        </p:blipFill>
        <p:spPr>
          <a:xfrm>
            <a:off x="1828800" y="3733800"/>
            <a:ext cx="6379382" cy="250481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ctrTitle"/>
          </p:nvPr>
        </p:nvSpPr>
        <p:spPr>
          <a:xfrm>
            <a:off x="1146313" y="762000"/>
            <a:ext cx="7772400" cy="4953000"/>
          </a:xfrm>
          <a:prstGeom prst="rect">
            <a:avLst/>
          </a:prstGeom>
          <a:noFill/>
          <a:ln>
            <a:noFill/>
          </a:ln>
        </p:spPr>
        <p:txBody>
          <a:bodyPr wrap="square" lIns="91425" tIns="45700" rIns="91425" bIns="45700" anchor="b" anchorCtr="0">
            <a:noAutofit/>
          </a:bodyPr>
          <a:lstStyle/>
          <a:p>
            <a:pPr marL="0" marR="0" lvl="0" indent="0" algn="l" rtl="0">
              <a:spcBef>
                <a:spcPts val="0"/>
              </a:spcBef>
              <a:spcAft>
                <a:spcPts val="0"/>
              </a:spcAft>
              <a:buClr>
                <a:schemeClr val="dk1"/>
              </a:buClr>
              <a:buSzPts val="2800"/>
              <a:buFont typeface="Cabin"/>
              <a:buNone/>
            </a:pPr>
            <a:r>
              <a:rPr lang="en-US" sz="2800" b="0" i="0" u="none" strike="noStrike" cap="none">
                <a:solidFill>
                  <a:schemeClr val="dk1"/>
                </a:solidFill>
                <a:latin typeface="Cabin"/>
                <a:ea typeface="Cabin"/>
                <a:cs typeface="Cabin"/>
                <a:sym typeface="Cabin"/>
              </a:rPr>
              <a:t/>
            </a:r>
            <a:br>
              <a:rPr lang="en-US" sz="2800" b="0" i="0" u="none" strike="noStrike" cap="none">
                <a:solidFill>
                  <a:schemeClr val="dk1"/>
                </a:solidFill>
                <a:latin typeface="Cabin"/>
                <a:ea typeface="Cabin"/>
                <a:cs typeface="Cabin"/>
                <a:sym typeface="Cabin"/>
              </a:rPr>
            </a:br>
            <a:r>
              <a:rPr lang="en-US" sz="2800" b="0" i="0" u="none" strike="noStrike" cap="none">
                <a:solidFill>
                  <a:schemeClr val="dk1"/>
                </a:solidFill>
                <a:latin typeface="Cabin"/>
                <a:ea typeface="Cabin"/>
                <a:cs typeface="Cabin"/>
                <a:sym typeface="Cabin"/>
              </a:rPr>
              <a:t/>
            </a:r>
            <a:br>
              <a:rPr lang="en-US" sz="2800" b="0" i="0" u="none" strike="noStrike" cap="none">
                <a:solidFill>
                  <a:schemeClr val="dk1"/>
                </a:solidFill>
                <a:latin typeface="Cabin"/>
                <a:ea typeface="Cabin"/>
                <a:cs typeface="Cabin"/>
                <a:sym typeface="Cabin"/>
              </a:rPr>
            </a:br>
            <a:r>
              <a:rPr lang="en-US" sz="2800" b="0" i="0" u="none" strike="noStrike" cap="none">
                <a:solidFill>
                  <a:schemeClr val="dk1"/>
                </a:solidFill>
                <a:latin typeface="Cabin"/>
                <a:ea typeface="Cabin"/>
                <a:cs typeface="Cabin"/>
                <a:sym typeface="Cabin"/>
              </a:rPr>
              <a:t/>
            </a:r>
            <a:br>
              <a:rPr lang="en-US" sz="2800" b="0" i="0" u="none" strike="noStrike" cap="none">
                <a:solidFill>
                  <a:schemeClr val="dk1"/>
                </a:solidFill>
                <a:latin typeface="Cabin"/>
                <a:ea typeface="Cabin"/>
                <a:cs typeface="Cabin"/>
                <a:sym typeface="Cabin"/>
              </a:rPr>
            </a:br>
            <a:r>
              <a:rPr lang="en-US" sz="2800" b="0" i="0" u="none" strike="noStrike" cap="none">
                <a:solidFill>
                  <a:schemeClr val="dk1"/>
                </a:solidFill>
                <a:latin typeface="Cabin"/>
                <a:ea typeface="Cabin"/>
                <a:cs typeface="Cabin"/>
                <a:sym typeface="Cabin"/>
              </a:rPr>
              <a:t/>
            </a:r>
            <a:br>
              <a:rPr lang="en-US" sz="2800" b="0" i="0" u="none" strike="noStrike" cap="none">
                <a:solidFill>
                  <a:schemeClr val="dk1"/>
                </a:solidFill>
                <a:latin typeface="Cabin"/>
                <a:ea typeface="Cabin"/>
                <a:cs typeface="Cabin"/>
                <a:sym typeface="Cabin"/>
              </a:rPr>
            </a:br>
            <a:r>
              <a:rPr lang="en-US" sz="2800" b="0" i="0" u="none" strike="noStrike" cap="none">
                <a:solidFill>
                  <a:schemeClr val="dk1"/>
                </a:solidFill>
                <a:latin typeface="Cabin"/>
                <a:ea typeface="Cabin"/>
                <a:cs typeface="Cabin"/>
                <a:sym typeface="Cabin"/>
              </a:rPr>
              <a:t>Cuidado sensible es un ingrediente clave para un desarrollo saludable de las relaciones de un niño con las personas importantes en su vida, tanto dentro como fuera de la familia. Las relaciones involucran a los niños en la comunidad humana en maneras que les ayudan a definir quiénes son, qué pueden llegar a ser, y cómo y por qué son importantes para otras personas.</a:t>
            </a:r>
            <a:br>
              <a:rPr lang="en-US" sz="2800" b="0" i="0" u="none" strike="noStrike" cap="none">
                <a:solidFill>
                  <a:schemeClr val="dk1"/>
                </a:solidFill>
                <a:latin typeface="Cabin"/>
                <a:ea typeface="Cabin"/>
                <a:cs typeface="Cabin"/>
                <a:sym typeface="Cabin"/>
              </a:rPr>
            </a:br>
            <a:r>
              <a:rPr lang="en-US" sz="2800" b="0" i="0" u="none" strike="noStrike" cap="none">
                <a:solidFill>
                  <a:schemeClr val="dk1"/>
                </a:solidFill>
                <a:latin typeface="Cabin"/>
                <a:ea typeface="Cabin"/>
                <a:cs typeface="Cabin"/>
                <a:sym typeface="Cabin"/>
              </a:rPr>
              <a:t/>
            </a:r>
            <a:br>
              <a:rPr lang="en-US" sz="2800" b="0" i="0" u="none" strike="noStrike" cap="none">
                <a:solidFill>
                  <a:schemeClr val="dk1"/>
                </a:solidFill>
                <a:latin typeface="Cabin"/>
                <a:ea typeface="Cabin"/>
                <a:cs typeface="Cabin"/>
                <a:sym typeface="Cabin"/>
              </a:rPr>
            </a:br>
            <a:endParaRPr sz="2800" b="0" i="0" u="none" strike="noStrike" cap="none">
              <a:solidFill>
                <a:schemeClr val="dk1"/>
              </a:solidFill>
              <a:latin typeface="Cabin"/>
              <a:ea typeface="Cabin"/>
              <a:cs typeface="Cabin"/>
              <a:sym typeface="Cabin"/>
            </a:endParaRPr>
          </a:p>
        </p:txBody>
      </p:sp>
      <p:sp>
        <p:nvSpPr>
          <p:cNvPr id="165" name="Shape 165"/>
          <p:cNvSpPr txBox="1"/>
          <p:nvPr/>
        </p:nvSpPr>
        <p:spPr>
          <a:xfrm>
            <a:off x="1905000" y="6019800"/>
            <a:ext cx="7010400" cy="369332"/>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None/>
            </a:pPr>
            <a:r>
              <a:rPr lang="en-US" sz="1800">
                <a:solidFill>
                  <a:schemeClr val="dk1"/>
                </a:solidFill>
                <a:latin typeface="Cabin"/>
                <a:ea typeface="Cabin"/>
                <a:cs typeface="Cabin"/>
                <a:sym typeface="Cabin"/>
              </a:rPr>
              <a:t>(Center of the Developing Child, 2009)</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1143000" y="228600"/>
            <a:ext cx="7711440" cy="11430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Clr>
                <a:srgbClr val="562214"/>
              </a:buClr>
              <a:buSzPts val="4300"/>
              <a:buFont typeface="Cabin"/>
              <a:buNone/>
            </a:pPr>
            <a:r>
              <a:rPr lang="en-US" sz="4300" b="0" i="0" u="none" strike="noStrike" cap="none">
                <a:solidFill>
                  <a:srgbClr val="562214"/>
                </a:solidFill>
                <a:latin typeface="Cabin"/>
                <a:ea typeface="Cabin"/>
                <a:cs typeface="Cabin"/>
                <a:sym typeface="Cabin"/>
              </a:rPr>
              <a:t>            </a:t>
            </a:r>
            <a:r>
              <a:rPr lang="en-US" sz="3600" b="0" i="0" u="none" strike="noStrike" cap="none">
                <a:solidFill>
                  <a:srgbClr val="000000"/>
                </a:solidFill>
                <a:latin typeface="Cabin"/>
                <a:ea typeface="Cabin"/>
                <a:cs typeface="Cabin"/>
                <a:sym typeface="Cabin"/>
              </a:rPr>
              <a:t>Cuidado Receptivo</a:t>
            </a:r>
            <a:r>
              <a:rPr lang="en-US" sz="4300" b="0" i="0" u="none" strike="noStrike" cap="none">
                <a:solidFill>
                  <a:srgbClr val="562214"/>
                </a:solidFill>
                <a:latin typeface="Cabin"/>
                <a:ea typeface="Cabin"/>
                <a:cs typeface="Cabin"/>
                <a:sym typeface="Cabin"/>
              </a:rPr>
              <a:t>	</a:t>
            </a:r>
            <a:endParaRPr sz="4300" b="0" i="0" u="none" strike="noStrike" cap="none">
              <a:solidFill>
                <a:srgbClr val="562214"/>
              </a:solidFill>
              <a:latin typeface="Cabin"/>
              <a:ea typeface="Cabin"/>
              <a:cs typeface="Cabin"/>
              <a:sym typeface="Cabin"/>
            </a:endParaRPr>
          </a:p>
        </p:txBody>
      </p:sp>
      <p:sp>
        <p:nvSpPr>
          <p:cNvPr id="172" name="Shape 172"/>
          <p:cNvSpPr txBox="1">
            <a:spLocks noGrp="1"/>
          </p:cNvSpPr>
          <p:nvPr>
            <p:ph type="body" idx="1"/>
          </p:nvPr>
        </p:nvSpPr>
        <p:spPr>
          <a:xfrm>
            <a:off x="1066800" y="1371600"/>
            <a:ext cx="8077200" cy="4876800"/>
          </a:xfrm>
          <a:prstGeom prst="rect">
            <a:avLst/>
          </a:prstGeom>
          <a:noFill/>
          <a:ln>
            <a:noFill/>
          </a:ln>
        </p:spPr>
        <p:txBody>
          <a:bodyPr wrap="square" lIns="91425" tIns="45700" rIns="91425" bIns="45700" anchor="t" anchorCtr="0">
            <a:noAutofit/>
          </a:bodyPr>
          <a:lstStyle/>
          <a:p>
            <a:pPr marL="365760" marR="0" lvl="0" indent="-141223" algn="l" rtl="0">
              <a:lnSpc>
                <a:spcPct val="100000"/>
              </a:lnSpc>
              <a:spcBef>
                <a:spcPts val="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Apoya el desarrollo social y emocional de los niños</a:t>
            </a:r>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Crea ambientes </a:t>
            </a:r>
            <a:r>
              <a:rPr lang="en-US" sz="2800"/>
              <a:t>de</a:t>
            </a:r>
            <a:r>
              <a:rPr lang="en-US" sz="2800" b="0" i="0" u="none" strike="noStrike" cap="none">
                <a:solidFill>
                  <a:schemeClr val="dk1"/>
                </a:solidFill>
                <a:latin typeface="Cabin"/>
                <a:ea typeface="Cabin"/>
                <a:cs typeface="Cabin"/>
                <a:sym typeface="Cabin"/>
              </a:rPr>
              <a:t> aprendizaje temprano que son seguros para la crianza</a:t>
            </a:r>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Colabora con las familias para apoyar el crecimiento y desarrollo infantil</a:t>
            </a:r>
            <a:endParaRPr sz="3200" b="0" i="0" u="none" strike="noStrike" cap="none">
              <a:solidFill>
                <a:schemeClr val="dk1"/>
              </a:solidFill>
              <a:latin typeface="Cabin"/>
              <a:ea typeface="Cabin"/>
              <a:cs typeface="Cabin"/>
              <a:sym typeface="Cab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1219200" y="274638"/>
            <a:ext cx="7714488"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Metas Para el Cuidado Receptivo</a:t>
            </a:r>
            <a:endParaRPr sz="3600" b="0" i="0" u="none" strike="noStrike" cap="none">
              <a:solidFill>
                <a:schemeClr val="dk1"/>
              </a:solidFill>
              <a:latin typeface="Cabin"/>
              <a:ea typeface="Cabin"/>
              <a:cs typeface="Cabin"/>
              <a:sym typeface="Cabin"/>
            </a:endParaRPr>
          </a:p>
        </p:txBody>
      </p:sp>
      <p:sp>
        <p:nvSpPr>
          <p:cNvPr id="179" name="Shape 179"/>
          <p:cNvSpPr txBox="1">
            <a:spLocks noGrp="1"/>
          </p:cNvSpPr>
          <p:nvPr>
            <p:ph type="body" idx="1"/>
          </p:nvPr>
        </p:nvSpPr>
        <p:spPr>
          <a:xfrm>
            <a:off x="1066800" y="1600200"/>
            <a:ext cx="8077200" cy="4648200"/>
          </a:xfrm>
          <a:prstGeom prst="rect">
            <a:avLst/>
          </a:prstGeom>
          <a:noFill/>
          <a:ln>
            <a:noFill/>
          </a:ln>
        </p:spPr>
        <p:txBody>
          <a:bodyPr wrap="square" lIns="91425" tIns="45700" rIns="91425" bIns="45700" anchor="t" anchorCtr="0">
            <a:noAutofit/>
          </a:bodyPr>
          <a:lstStyle/>
          <a:p>
            <a:pPr marL="365760" marR="0" lvl="0" indent="-141223" algn="l" rtl="0">
              <a:lnSpc>
                <a:spcPct val="100000"/>
              </a:lnSpc>
              <a:spcBef>
                <a:spcPts val="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Para desarrollar relaciones sanas y seguras</a:t>
            </a:r>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Empoderar a los niños como comunicadores efectivos</a:t>
            </a:r>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Promover la autorregulación</a:t>
            </a:r>
            <a:endParaRPr sz="3200" b="0" i="0" u="none" strike="noStrike" cap="none">
              <a:solidFill>
                <a:schemeClr val="dk1"/>
              </a:solidFill>
              <a:latin typeface="Cabin"/>
              <a:ea typeface="Cabin"/>
              <a:cs typeface="Cabin"/>
              <a:sym typeface="Cabin"/>
            </a:endParaRPr>
          </a:p>
          <a:p>
            <a:pPr marL="0" marR="0" lvl="0" indent="0" algn="l" rtl="0">
              <a:lnSpc>
                <a:spcPct val="100000"/>
              </a:lnSpc>
              <a:spcBef>
                <a:spcPts val="60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ctrTitle"/>
          </p:nvPr>
        </p:nvSpPr>
        <p:spPr>
          <a:xfrm>
            <a:off x="1432560" y="228600"/>
            <a:ext cx="7406640" cy="1295400"/>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Teorías Fundamentales que Apoyan el Cuidado Receptivo</a:t>
            </a:r>
            <a:endParaRPr sz="3600" b="0" i="0" u="none" strike="noStrike" cap="none">
              <a:solidFill>
                <a:schemeClr val="dk1"/>
              </a:solidFill>
              <a:latin typeface="Cabin"/>
              <a:ea typeface="Cabin"/>
              <a:cs typeface="Cabin"/>
              <a:sym typeface="Cabin"/>
            </a:endParaRPr>
          </a:p>
        </p:txBody>
      </p:sp>
      <p:sp>
        <p:nvSpPr>
          <p:cNvPr id="186" name="Shape 186"/>
          <p:cNvSpPr txBox="1"/>
          <p:nvPr/>
        </p:nvSpPr>
        <p:spPr>
          <a:xfrm>
            <a:off x="1295400" y="1752600"/>
            <a:ext cx="7315200" cy="3970318"/>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endParaRPr sz="2800">
              <a:solidFill>
                <a:schemeClr val="dk1"/>
              </a:solidFill>
              <a:latin typeface="Cabin"/>
              <a:ea typeface="Cabin"/>
              <a:cs typeface="Cabin"/>
              <a:sym typeface="Cabin"/>
            </a:endParaRPr>
          </a:p>
          <a:p>
            <a:pPr marL="0" marR="0" lvl="0" indent="0" algn="l" rtl="0">
              <a:spcBef>
                <a:spcPts val="0"/>
              </a:spcBef>
              <a:spcAft>
                <a:spcPts val="0"/>
              </a:spcAft>
              <a:buNone/>
            </a:pPr>
            <a:endParaRPr sz="2800">
              <a:solidFill>
                <a:schemeClr val="dk1"/>
              </a:solidFill>
              <a:latin typeface="Cabin"/>
              <a:ea typeface="Cabin"/>
              <a:cs typeface="Cabin"/>
              <a:sym typeface="Cabin"/>
            </a:endParaRPr>
          </a:p>
          <a:p>
            <a:pPr marL="0" marR="0" lvl="0" indent="0" algn="l" rtl="0">
              <a:spcBef>
                <a:spcPts val="0"/>
              </a:spcBef>
              <a:spcAft>
                <a:spcPts val="0"/>
              </a:spcAft>
              <a:buNone/>
            </a:pPr>
            <a:r>
              <a:rPr lang="en-US" sz="2800">
                <a:solidFill>
                  <a:schemeClr val="dk1"/>
                </a:solidFill>
                <a:latin typeface="Cabin"/>
                <a:ea typeface="Cabin"/>
                <a:cs typeface="Cabin"/>
                <a:sym typeface="Cabin"/>
              </a:rPr>
              <a:t>Eric Erikson – Psicológico  </a:t>
            </a:r>
            <a:endParaRPr/>
          </a:p>
          <a:p>
            <a:pPr marL="0" marR="0" lvl="0" indent="0" algn="l" rtl="0">
              <a:spcBef>
                <a:spcPts val="0"/>
              </a:spcBef>
              <a:spcAft>
                <a:spcPts val="0"/>
              </a:spcAft>
              <a:buNone/>
            </a:pPr>
            <a:endParaRPr sz="2800">
              <a:solidFill>
                <a:schemeClr val="dk1"/>
              </a:solidFill>
              <a:latin typeface="Cabin"/>
              <a:ea typeface="Cabin"/>
              <a:cs typeface="Cabin"/>
              <a:sym typeface="Cabin"/>
            </a:endParaRPr>
          </a:p>
          <a:p>
            <a:pPr marL="0" marR="0" lvl="0" indent="0" algn="l" rtl="0">
              <a:spcBef>
                <a:spcPts val="0"/>
              </a:spcBef>
              <a:spcAft>
                <a:spcPts val="0"/>
              </a:spcAft>
              <a:buNone/>
            </a:pPr>
            <a:r>
              <a:rPr lang="en-US" sz="2800">
                <a:solidFill>
                  <a:schemeClr val="dk1"/>
                </a:solidFill>
                <a:latin typeface="Cabin"/>
                <a:ea typeface="Cabin"/>
                <a:cs typeface="Cabin"/>
                <a:sym typeface="Cabin"/>
              </a:rPr>
              <a:t>John Bowlby - Apego</a:t>
            </a:r>
            <a:endParaRPr/>
          </a:p>
          <a:p>
            <a:pPr marL="0" marR="0" lvl="0" indent="0" algn="l" rtl="0">
              <a:spcBef>
                <a:spcPts val="0"/>
              </a:spcBef>
              <a:spcAft>
                <a:spcPts val="0"/>
              </a:spcAft>
              <a:buNone/>
            </a:pPr>
            <a:endParaRPr sz="2800">
              <a:solidFill>
                <a:schemeClr val="dk1"/>
              </a:solidFill>
              <a:latin typeface="Cabin"/>
              <a:ea typeface="Cabin"/>
              <a:cs typeface="Cabin"/>
              <a:sym typeface="Cabin"/>
            </a:endParaRPr>
          </a:p>
          <a:p>
            <a:pPr marL="0" marR="0" lvl="0" indent="0" algn="l" rtl="0">
              <a:spcBef>
                <a:spcPts val="0"/>
              </a:spcBef>
              <a:spcAft>
                <a:spcPts val="0"/>
              </a:spcAft>
              <a:buNone/>
            </a:pPr>
            <a:r>
              <a:rPr lang="en-US" sz="2800">
                <a:solidFill>
                  <a:schemeClr val="dk1"/>
                </a:solidFill>
                <a:latin typeface="Cabin"/>
                <a:ea typeface="Cabin"/>
                <a:cs typeface="Cabin"/>
                <a:sym typeface="Cabin"/>
              </a:rPr>
              <a:t>Magda Gerber - Respecto</a:t>
            </a:r>
            <a:endParaRPr/>
          </a:p>
          <a:p>
            <a:pPr marL="0" marR="0" lvl="0" indent="0" algn="l" rtl="0">
              <a:spcBef>
                <a:spcPts val="0"/>
              </a:spcBef>
              <a:spcAft>
                <a:spcPts val="0"/>
              </a:spcAft>
              <a:buNone/>
            </a:pPr>
            <a:endParaRPr sz="2800">
              <a:solidFill>
                <a:schemeClr val="dk1"/>
              </a:solidFill>
              <a:latin typeface="Cabin"/>
              <a:ea typeface="Cabin"/>
              <a:cs typeface="Cabin"/>
              <a:sym typeface="Cabin"/>
            </a:endParaRPr>
          </a:p>
          <a:p>
            <a:pPr marL="0" marR="0" lvl="0" indent="0" algn="l" rtl="0">
              <a:spcBef>
                <a:spcPts val="0"/>
              </a:spcBef>
              <a:spcAft>
                <a:spcPts val="0"/>
              </a:spcAft>
              <a:buNone/>
            </a:pPr>
            <a:r>
              <a:rPr lang="en-US" sz="2800">
                <a:solidFill>
                  <a:schemeClr val="dk1"/>
                </a:solidFill>
                <a:latin typeface="Cabin"/>
                <a:ea typeface="Cabin"/>
                <a:cs typeface="Cabin"/>
                <a:sym typeface="Cabin"/>
              </a:rPr>
              <a:t>Bruce Perry - Trauma</a:t>
            </a:r>
            <a:endParaRPr sz="2800">
              <a:solidFill>
                <a:schemeClr val="dk1"/>
              </a:solidFill>
              <a:latin typeface="Cabin"/>
              <a:ea typeface="Cabin"/>
              <a:cs typeface="Cabin"/>
              <a:sym typeface="Cab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1239078" y="990600"/>
            <a:ext cx="2755392"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240"/>
              <a:buFont typeface="Cabin"/>
              <a:buNone/>
            </a:pPr>
            <a:r>
              <a:rPr lang="en-US" sz="3240" b="0" i="0" u="none" strike="noStrike" cap="none">
                <a:solidFill>
                  <a:schemeClr val="dk1"/>
                </a:solidFill>
                <a:latin typeface="Cabin"/>
                <a:ea typeface="Cabin"/>
                <a:cs typeface="Cabin"/>
                <a:sym typeface="Cabin"/>
              </a:rPr>
              <a:t>Desarrollo Saludable del </a:t>
            </a:r>
            <a:r>
              <a:rPr lang="en-US" sz="3240">
                <a:solidFill>
                  <a:schemeClr val="dk1"/>
                </a:solidFill>
              </a:rPr>
              <a:t>Cerebro</a:t>
            </a:r>
            <a:endParaRPr sz="3240" b="0" i="0" u="none" strike="noStrike" cap="none">
              <a:solidFill>
                <a:schemeClr val="dk1"/>
              </a:solidFill>
              <a:latin typeface="Cabin"/>
              <a:ea typeface="Cabin"/>
              <a:cs typeface="Cabin"/>
              <a:sym typeface="Cabin"/>
            </a:endParaRPr>
          </a:p>
        </p:txBody>
      </p:sp>
      <p:sp>
        <p:nvSpPr>
          <p:cNvPr id="193" name="Shape 193"/>
          <p:cNvSpPr txBox="1"/>
          <p:nvPr/>
        </p:nvSpPr>
        <p:spPr>
          <a:xfrm>
            <a:off x="6172200" y="4419600"/>
            <a:ext cx="2743200" cy="2062103"/>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r>
              <a:rPr lang="en-US" sz="3200">
                <a:solidFill>
                  <a:schemeClr val="dk1"/>
                </a:solidFill>
                <a:latin typeface="Cabin"/>
                <a:ea typeface="Cabin"/>
                <a:cs typeface="Cabin"/>
                <a:sym typeface="Cabin"/>
              </a:rPr>
              <a:t>El impacto del estrés en el desarrollo del cerebro</a:t>
            </a:r>
            <a:endParaRPr sz="3200">
              <a:solidFill>
                <a:schemeClr val="dk1"/>
              </a:solidFill>
              <a:latin typeface="Cabin"/>
              <a:ea typeface="Cabin"/>
              <a:cs typeface="Cabin"/>
              <a:sym typeface="Cabin"/>
            </a:endParaRPr>
          </a:p>
        </p:txBody>
      </p:sp>
      <p:pic>
        <p:nvPicPr>
          <p:cNvPr id="194" name="Shape 194"/>
          <p:cNvPicPr preferRelativeResize="0"/>
          <p:nvPr/>
        </p:nvPicPr>
        <p:blipFill rotWithShape="1">
          <a:blip r:embed="rId3">
            <a:alphaModFix/>
          </a:blip>
          <a:srcRect/>
          <a:stretch/>
        </p:blipFill>
        <p:spPr>
          <a:xfrm>
            <a:off x="1219200" y="4038599"/>
            <a:ext cx="4572000" cy="2571750"/>
          </a:xfrm>
          <a:prstGeom prst="rect">
            <a:avLst/>
          </a:prstGeom>
          <a:noFill/>
          <a:ln>
            <a:noFill/>
          </a:ln>
        </p:spPr>
      </p:pic>
      <p:pic>
        <p:nvPicPr>
          <p:cNvPr id="195" name="Shape 195"/>
          <p:cNvPicPr preferRelativeResize="0"/>
          <p:nvPr/>
        </p:nvPicPr>
        <p:blipFill rotWithShape="1">
          <a:blip r:embed="rId4">
            <a:alphaModFix/>
          </a:blip>
          <a:srcRect/>
          <a:stretch/>
        </p:blipFill>
        <p:spPr>
          <a:xfrm>
            <a:off x="4191000" y="452914"/>
            <a:ext cx="4572000" cy="2571750"/>
          </a:xfrm>
          <a:prstGeom prst="rect">
            <a:avLst/>
          </a:prstGeom>
          <a:noFill/>
          <a:ln>
            <a:noFill/>
          </a:ln>
        </p:spPr>
      </p:pic>
      <p:sp>
        <p:nvSpPr>
          <p:cNvPr id="196" name="Shape 196"/>
          <p:cNvSpPr txBox="1"/>
          <p:nvPr/>
        </p:nvSpPr>
        <p:spPr>
          <a:xfrm>
            <a:off x="1219200" y="2362200"/>
            <a:ext cx="2775270" cy="646331"/>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r>
              <a:rPr lang="en-US" sz="1800" u="sng">
                <a:solidFill>
                  <a:schemeClr val="hlink"/>
                </a:solidFill>
                <a:latin typeface="Cabin"/>
                <a:ea typeface="Cabin"/>
                <a:cs typeface="Cabin"/>
                <a:sym typeface="Cabin"/>
                <a:hlinkClick r:id="rId5"/>
              </a:rPr>
              <a:t>https://www.youtube.com/watch?v=VNNsN9IJkws </a:t>
            </a:r>
            <a:endParaRPr sz="1800">
              <a:solidFill>
                <a:schemeClr val="dk1"/>
              </a:solidFill>
              <a:latin typeface="Cabin"/>
              <a:ea typeface="Cabin"/>
              <a:cs typeface="Cabin"/>
              <a:sym typeface="Cabin"/>
            </a:endParaRPr>
          </a:p>
        </p:txBody>
      </p:sp>
      <p:sp>
        <p:nvSpPr>
          <p:cNvPr id="197" name="Shape 197"/>
          <p:cNvSpPr txBox="1"/>
          <p:nvPr/>
        </p:nvSpPr>
        <p:spPr>
          <a:xfrm>
            <a:off x="6096000" y="3429000"/>
            <a:ext cx="2438400" cy="923330"/>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r>
              <a:rPr lang="en-US" sz="1800" u="sng">
                <a:solidFill>
                  <a:schemeClr val="hlink"/>
                </a:solidFill>
                <a:latin typeface="Cabin"/>
                <a:ea typeface="Cabin"/>
                <a:cs typeface="Cabin"/>
                <a:sym typeface="Cabin"/>
                <a:hlinkClick r:id="rId6"/>
              </a:rPr>
              <a:t>https://www.youtube.com/watch?v=k_8m7AVgGKo </a:t>
            </a:r>
            <a:endParaRPr sz="1800">
              <a:solidFill>
                <a:schemeClr val="dk1"/>
              </a:solidFill>
              <a:latin typeface="Cabin"/>
              <a:ea typeface="Cabin"/>
              <a:cs typeface="Cabin"/>
              <a:sym typeface="Cabin"/>
            </a:endParaRPr>
          </a:p>
        </p:txBody>
      </p:sp>
      <p:sp>
        <p:nvSpPr>
          <p:cNvPr id="198" name="Shape 198"/>
          <p:cNvSpPr txBox="1"/>
          <p:nvPr/>
        </p:nvSpPr>
        <p:spPr>
          <a:xfrm>
            <a:off x="1219200" y="1981200"/>
            <a:ext cx="533400" cy="369332"/>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bin"/>
                <a:ea typeface="Cabin"/>
                <a:cs typeface="Cabin"/>
                <a:sym typeface="Cabin"/>
              </a:rPr>
              <a:t>#1</a:t>
            </a:r>
            <a:endParaRPr sz="1800">
              <a:solidFill>
                <a:schemeClr val="dk1"/>
              </a:solidFill>
              <a:latin typeface="Cabin"/>
              <a:ea typeface="Cabin"/>
              <a:cs typeface="Cabin"/>
              <a:sym typeface="Cabin"/>
            </a:endParaRPr>
          </a:p>
        </p:txBody>
      </p:sp>
      <p:sp>
        <p:nvSpPr>
          <p:cNvPr id="199" name="Shape 199"/>
          <p:cNvSpPr txBox="1"/>
          <p:nvPr/>
        </p:nvSpPr>
        <p:spPr>
          <a:xfrm>
            <a:off x="5638800" y="3385785"/>
            <a:ext cx="533400" cy="369332"/>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bin"/>
                <a:ea typeface="Cabin"/>
                <a:cs typeface="Cabin"/>
                <a:sym typeface="Cabin"/>
              </a:rPr>
              <a:t>#2</a:t>
            </a:r>
            <a:endParaRPr sz="1800">
              <a:solidFill>
                <a:schemeClr val="dk1"/>
              </a:solidFill>
              <a:latin typeface="Cabin"/>
              <a:ea typeface="Cabin"/>
              <a:cs typeface="Cabin"/>
              <a:sym typeface="Cab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000000"/>
              </a:buClr>
              <a:buSzPts val="3600"/>
              <a:buFont typeface="Cabin"/>
              <a:buNone/>
            </a:pPr>
            <a:r>
              <a:rPr lang="en-US" sz="3600" b="0" i="0" u="none" strike="noStrike" cap="none">
                <a:solidFill>
                  <a:srgbClr val="000000"/>
                </a:solidFill>
                <a:latin typeface="Cabin"/>
                <a:ea typeface="Cabin"/>
                <a:cs typeface="Cabin"/>
                <a:sym typeface="Cabin"/>
              </a:rPr>
              <a:t>Video de la Cara Inmóvil</a:t>
            </a:r>
            <a:endParaRPr sz="3600" b="0" i="0" u="none" strike="noStrike" cap="none">
              <a:solidFill>
                <a:srgbClr val="000000"/>
              </a:solidFill>
              <a:latin typeface="Cabin"/>
              <a:ea typeface="Cabin"/>
              <a:cs typeface="Cabin"/>
              <a:sym typeface="Cabin"/>
            </a:endParaRPr>
          </a:p>
        </p:txBody>
      </p:sp>
      <p:pic>
        <p:nvPicPr>
          <p:cNvPr id="206" name="Shape 206"/>
          <p:cNvPicPr preferRelativeResize="0"/>
          <p:nvPr/>
        </p:nvPicPr>
        <p:blipFill rotWithShape="1">
          <a:blip r:embed="rId3">
            <a:alphaModFix/>
          </a:blip>
          <a:srcRect/>
          <a:stretch/>
        </p:blipFill>
        <p:spPr>
          <a:xfrm>
            <a:off x="76200" y="1447800"/>
            <a:ext cx="8991600" cy="50577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Descanso</a:t>
            </a:r>
            <a:endParaRPr sz="3600" b="0" i="0" u="none" strike="noStrike" cap="none">
              <a:solidFill>
                <a:schemeClr val="dk1"/>
              </a:solidFill>
              <a:latin typeface="Cabin"/>
              <a:ea typeface="Cabin"/>
              <a:cs typeface="Cabin"/>
              <a:sym typeface="Cabin"/>
            </a:endParaRPr>
          </a:p>
        </p:txBody>
      </p:sp>
      <p:pic>
        <p:nvPicPr>
          <p:cNvPr id="213" name="Shape 213"/>
          <p:cNvPicPr preferRelativeResize="0">
            <a:picLocks noGrp="1"/>
          </p:cNvPicPr>
          <p:nvPr>
            <p:ph type="body" idx="1"/>
          </p:nvPr>
        </p:nvPicPr>
        <p:blipFill rotWithShape="1">
          <a:blip r:embed="rId3">
            <a:alphaModFix/>
          </a:blip>
          <a:srcRect/>
          <a:stretch/>
        </p:blipFill>
        <p:spPr>
          <a:xfrm>
            <a:off x="2286000" y="2041469"/>
            <a:ext cx="5486400" cy="33687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Shape 219"/>
          <p:cNvSpPr txBox="1">
            <a:spLocks noGrp="1"/>
          </p:cNvSpPr>
          <p:nvPr>
            <p:ph type="ctrTitle"/>
          </p:nvPr>
        </p:nvSpPr>
        <p:spPr>
          <a:xfrm>
            <a:off x="1295400" y="359898"/>
            <a:ext cx="7543800" cy="1472184"/>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Clr>
                <a:srgbClr val="000000"/>
              </a:buClr>
              <a:buSzPts val="3600"/>
              <a:buFont typeface="Cabin"/>
              <a:buNone/>
            </a:pPr>
            <a:r>
              <a:rPr lang="en-US" sz="3600" b="0" i="0" u="none" strike="noStrike" cap="none">
                <a:solidFill>
                  <a:srgbClr val="000000"/>
                </a:solidFill>
                <a:latin typeface="Cabin"/>
                <a:ea typeface="Cabin"/>
                <a:cs typeface="Cabin"/>
                <a:sym typeface="Cabin"/>
              </a:rPr>
              <a:t>Componentes Críticos                              del Cuidado Receptivo</a:t>
            </a:r>
            <a:endParaRPr sz="3600" b="0" i="0" u="none" strike="noStrike" cap="none">
              <a:solidFill>
                <a:srgbClr val="000000"/>
              </a:solidFill>
              <a:latin typeface="Cabin"/>
              <a:ea typeface="Cabin"/>
              <a:cs typeface="Cabin"/>
              <a:sym typeface="Cabin"/>
            </a:endParaRPr>
          </a:p>
        </p:txBody>
      </p:sp>
      <p:sp>
        <p:nvSpPr>
          <p:cNvPr id="220" name="Shape 220"/>
          <p:cNvSpPr txBox="1">
            <a:spLocks noGrp="1"/>
          </p:cNvSpPr>
          <p:nvPr>
            <p:ph type="subTitle" idx="1"/>
          </p:nvPr>
        </p:nvSpPr>
        <p:spPr>
          <a:xfrm>
            <a:off x="1295400" y="2590800"/>
            <a:ext cx="7406640" cy="2514600"/>
          </a:xfrm>
          <a:prstGeom prst="rect">
            <a:avLst/>
          </a:prstGeom>
          <a:noFill/>
          <a:ln>
            <a:noFill/>
          </a:ln>
        </p:spPr>
        <p:txBody>
          <a:bodyPr wrap="square" lIns="91425" tIns="0" rIns="91425" bIns="45700" anchor="t" anchorCtr="0">
            <a:noAutofit/>
          </a:bodyPr>
          <a:lstStyle/>
          <a:p>
            <a:pPr marL="370332" marR="0" lvl="0" indent="-342900" algn="l" rtl="0">
              <a:lnSpc>
                <a:spcPct val="100000"/>
              </a:lnSpc>
              <a:spcBef>
                <a:spcPts val="0"/>
              </a:spcBef>
              <a:spcAft>
                <a:spcPts val="0"/>
              </a:spcAft>
              <a:buClr>
                <a:schemeClr val="accent1"/>
              </a:buClr>
              <a:buSzPts val="2240"/>
              <a:buFont typeface="Arial"/>
              <a:buChar char="•"/>
            </a:pPr>
            <a:r>
              <a:rPr lang="en-US" sz="2800" b="0" i="0" u="none" strike="noStrike" cap="none">
                <a:solidFill>
                  <a:srgbClr val="341108"/>
                </a:solidFill>
                <a:latin typeface="Cabin"/>
                <a:ea typeface="Cabin"/>
                <a:cs typeface="Cabin"/>
                <a:sym typeface="Cabin"/>
              </a:rPr>
              <a:t>Relaciones entre adulto y niño</a:t>
            </a:r>
            <a:endParaRPr/>
          </a:p>
          <a:p>
            <a:pPr marL="370332" marR="0" lvl="0" indent="-200660" algn="l" rtl="0">
              <a:lnSpc>
                <a:spcPct val="100000"/>
              </a:lnSpc>
              <a:spcBef>
                <a:spcPts val="600"/>
              </a:spcBef>
              <a:spcAft>
                <a:spcPts val="0"/>
              </a:spcAft>
              <a:buClr>
                <a:schemeClr val="accent1"/>
              </a:buClr>
              <a:buSzPts val="2240"/>
              <a:buFont typeface="Arial"/>
              <a:buNone/>
            </a:pPr>
            <a:endParaRPr sz="2800" b="0" i="0" u="none" strike="noStrike" cap="none">
              <a:solidFill>
                <a:srgbClr val="341108"/>
              </a:solidFill>
              <a:latin typeface="Cabin"/>
              <a:ea typeface="Cabin"/>
              <a:cs typeface="Cabin"/>
              <a:sym typeface="Cabin"/>
            </a:endParaRPr>
          </a:p>
          <a:p>
            <a:pPr marL="370332" marR="0" lvl="0" indent="-342900" algn="l" rtl="0">
              <a:lnSpc>
                <a:spcPct val="100000"/>
              </a:lnSpc>
              <a:spcBef>
                <a:spcPts val="600"/>
              </a:spcBef>
              <a:spcAft>
                <a:spcPts val="0"/>
              </a:spcAft>
              <a:buClr>
                <a:schemeClr val="accent1"/>
              </a:buClr>
              <a:buSzPts val="2240"/>
              <a:buFont typeface="Arial"/>
              <a:buChar char="•"/>
            </a:pPr>
            <a:r>
              <a:rPr lang="en-US" sz="2800" b="0" i="0" u="none" strike="noStrike" cap="none">
                <a:solidFill>
                  <a:srgbClr val="341108"/>
                </a:solidFill>
                <a:latin typeface="Cabin"/>
                <a:ea typeface="Cabin"/>
                <a:cs typeface="Cabin"/>
                <a:sym typeface="Cabin"/>
              </a:rPr>
              <a:t>Rutinas y horarios</a:t>
            </a:r>
            <a:endParaRPr/>
          </a:p>
          <a:p>
            <a:pPr marL="27432" marR="0" lvl="0" indent="0" algn="l" rtl="0">
              <a:lnSpc>
                <a:spcPct val="100000"/>
              </a:lnSpc>
              <a:spcBef>
                <a:spcPts val="600"/>
              </a:spcBef>
              <a:spcAft>
                <a:spcPts val="0"/>
              </a:spcAft>
              <a:buClr>
                <a:schemeClr val="accent1"/>
              </a:buClr>
              <a:buSzPts val="2240"/>
              <a:buFont typeface="Noto Sans Symbols"/>
              <a:buNone/>
            </a:pPr>
            <a:r>
              <a:rPr lang="en-US" sz="2800" b="0" i="0" u="none" strike="noStrike" cap="none">
                <a:solidFill>
                  <a:srgbClr val="341108"/>
                </a:solidFill>
                <a:latin typeface="Cabin"/>
                <a:ea typeface="Cabin"/>
                <a:cs typeface="Cabin"/>
                <a:sym typeface="Cabin"/>
              </a:rPr>
              <a:t> </a:t>
            </a:r>
            <a:endParaRPr/>
          </a:p>
          <a:p>
            <a:pPr marL="370332" marR="0" lvl="0" indent="-342900" algn="l" rtl="0">
              <a:lnSpc>
                <a:spcPct val="100000"/>
              </a:lnSpc>
              <a:spcBef>
                <a:spcPts val="600"/>
              </a:spcBef>
              <a:spcAft>
                <a:spcPts val="0"/>
              </a:spcAft>
              <a:buClr>
                <a:schemeClr val="accent1"/>
              </a:buClr>
              <a:buSzPts val="2240"/>
              <a:buFont typeface="Arial"/>
              <a:buChar char="•"/>
            </a:pPr>
            <a:r>
              <a:rPr lang="en-US" sz="2800" b="0" i="0" u="none" strike="noStrike" cap="none">
                <a:solidFill>
                  <a:srgbClr val="341108"/>
                </a:solidFill>
                <a:latin typeface="Cabin"/>
                <a:ea typeface="Cabin"/>
                <a:cs typeface="Cabin"/>
                <a:sym typeface="Cabin"/>
              </a:rPr>
              <a:t>Receptividad cultural</a:t>
            </a:r>
            <a:endParaRPr/>
          </a:p>
          <a:p>
            <a:pPr marL="370332" marR="0" lvl="0" indent="-200660" algn="l" rtl="0">
              <a:lnSpc>
                <a:spcPct val="100000"/>
              </a:lnSpc>
              <a:spcBef>
                <a:spcPts val="600"/>
              </a:spcBef>
              <a:spcAft>
                <a:spcPts val="0"/>
              </a:spcAft>
              <a:buClr>
                <a:schemeClr val="accent1"/>
              </a:buClr>
              <a:buSzPts val="2240"/>
              <a:buFont typeface="Arial"/>
              <a:buNone/>
            </a:pPr>
            <a:endParaRPr sz="2800" b="0" i="0" u="none" strike="noStrike" cap="none">
              <a:solidFill>
                <a:srgbClr val="341108"/>
              </a:solidFill>
              <a:latin typeface="Cabin"/>
              <a:ea typeface="Cabin"/>
              <a:cs typeface="Cabin"/>
              <a:sym typeface="Cabin"/>
            </a:endParaRPr>
          </a:p>
          <a:p>
            <a:pPr marL="370332" marR="0" lvl="0" indent="-342900" algn="l" rtl="0">
              <a:lnSpc>
                <a:spcPct val="100000"/>
              </a:lnSpc>
              <a:spcBef>
                <a:spcPts val="600"/>
              </a:spcBef>
              <a:spcAft>
                <a:spcPts val="0"/>
              </a:spcAft>
              <a:buClr>
                <a:schemeClr val="accent1"/>
              </a:buClr>
              <a:buSzPts val="2240"/>
              <a:buFont typeface="Arial"/>
              <a:buChar char="•"/>
            </a:pPr>
            <a:r>
              <a:rPr lang="en-US" sz="2800" b="0" i="0" u="none" strike="noStrike" cap="none">
                <a:solidFill>
                  <a:srgbClr val="341108"/>
                </a:solidFill>
                <a:latin typeface="Cabin"/>
                <a:ea typeface="Cabin"/>
                <a:cs typeface="Cabin"/>
                <a:sym typeface="Cabin"/>
              </a:rPr>
              <a:t>Relaciones con las familias</a:t>
            </a:r>
            <a:endParaRPr sz="2800" b="0" i="0" u="none" strike="noStrike" cap="none">
              <a:solidFill>
                <a:srgbClr val="341108"/>
              </a:solidFill>
              <a:latin typeface="Cabin"/>
              <a:ea typeface="Cabin"/>
              <a:cs typeface="Cabin"/>
              <a:sym typeface="Cabi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a:spLocks noGrp="1"/>
          </p:cNvSpPr>
          <p:nvPr>
            <p:ph type="body" idx="1"/>
          </p:nvPr>
        </p:nvSpPr>
        <p:spPr>
          <a:xfrm>
            <a:off x="2667000" y="1066800"/>
            <a:ext cx="6096000" cy="1143000"/>
          </a:xfrm>
          <a:prstGeom prst="rect">
            <a:avLst/>
          </a:prstGeom>
          <a:noFill/>
          <a:ln>
            <a:noFill/>
          </a:ln>
        </p:spPr>
        <p:txBody>
          <a:bodyPr wrap="square" lIns="91425" tIns="45700" rIns="91425" bIns="45700" anchor="b" anchorCtr="0">
            <a:noAutofit/>
          </a:bodyPr>
          <a:lstStyle/>
          <a:p>
            <a:pPr marL="18288" marR="0" lvl="0" indent="0" algn="ctr" rtl="0">
              <a:lnSpc>
                <a:spcPct val="63888"/>
              </a:lnSpc>
              <a:spcBef>
                <a:spcPts val="0"/>
              </a:spcBef>
              <a:spcAft>
                <a:spcPts val="0"/>
              </a:spcAft>
              <a:buClr>
                <a:schemeClr val="accent1"/>
              </a:buClr>
              <a:buSzPts val="2880"/>
              <a:buFont typeface="Noto Sans Symbols"/>
              <a:buNone/>
            </a:pPr>
            <a:r>
              <a:rPr lang="en-US" sz="3600" b="0" i="0" u="none" strike="noStrike" cap="none">
                <a:solidFill>
                  <a:srgbClr val="000000"/>
                </a:solidFill>
                <a:latin typeface="Cabin"/>
                <a:ea typeface="Cabin"/>
                <a:cs typeface="Cabin"/>
                <a:sym typeface="Cabin"/>
              </a:rPr>
              <a:t>Interacciones Adulto-Niño</a:t>
            </a:r>
            <a:endParaRPr sz="3600" b="0" i="0" u="none" strike="noStrike" cap="none">
              <a:solidFill>
                <a:srgbClr val="341108"/>
              </a:solidFill>
              <a:latin typeface="Cabin"/>
              <a:ea typeface="Cabin"/>
              <a:cs typeface="Cabin"/>
              <a:sym typeface="Cabin"/>
            </a:endParaRPr>
          </a:p>
        </p:txBody>
      </p:sp>
      <p:pic>
        <p:nvPicPr>
          <p:cNvPr id="227" name="Shape 227" descr="C:\Users\brownec\Desktop\00014226.JPG"/>
          <p:cNvPicPr preferRelativeResize="0"/>
          <p:nvPr/>
        </p:nvPicPr>
        <p:blipFill rotWithShape="1">
          <a:blip r:embed="rId3">
            <a:alphaModFix/>
          </a:blip>
          <a:srcRect/>
          <a:stretch/>
        </p:blipFill>
        <p:spPr>
          <a:xfrm>
            <a:off x="4267200" y="2819400"/>
            <a:ext cx="2514601" cy="307070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Shape 233"/>
          <p:cNvSpPr txBox="1">
            <a:spLocks noGrp="1"/>
          </p:cNvSpPr>
          <p:nvPr>
            <p:ph type="title"/>
          </p:nvPr>
        </p:nvSpPr>
        <p:spPr>
          <a:xfrm>
            <a:off x="1435608" y="274638"/>
            <a:ext cx="7498080" cy="715962"/>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Relaciones Adulto-Niño</a:t>
            </a:r>
            <a:endParaRPr sz="3600" b="0" i="0" u="none" strike="noStrike" cap="none">
              <a:solidFill>
                <a:schemeClr val="dk1"/>
              </a:solidFill>
              <a:latin typeface="Cabin"/>
              <a:ea typeface="Cabin"/>
              <a:cs typeface="Cabin"/>
              <a:sym typeface="Cabin"/>
            </a:endParaRPr>
          </a:p>
        </p:txBody>
      </p:sp>
      <p:sp>
        <p:nvSpPr>
          <p:cNvPr id="234" name="Shape 234"/>
          <p:cNvSpPr txBox="1">
            <a:spLocks noGrp="1"/>
          </p:cNvSpPr>
          <p:nvPr>
            <p:ph type="body" idx="1"/>
          </p:nvPr>
        </p:nvSpPr>
        <p:spPr>
          <a:xfrm>
            <a:off x="1219200" y="990600"/>
            <a:ext cx="7714488" cy="5867400"/>
          </a:xfrm>
          <a:prstGeom prst="rect">
            <a:avLst/>
          </a:prstGeom>
          <a:noFill/>
          <a:ln>
            <a:noFill/>
          </a:ln>
        </p:spPr>
        <p:txBody>
          <a:bodyPr wrap="square" lIns="91425" tIns="45700" rIns="91425" bIns="45700" anchor="t" anchorCtr="0">
            <a:noAutofit/>
          </a:bodyPr>
          <a:lstStyle/>
          <a:p>
            <a:pPr marL="365760" marR="0" lvl="0" indent="-283464" algn="l" rtl="0">
              <a:lnSpc>
                <a:spcPct val="100000"/>
              </a:lnSpc>
              <a:spcBef>
                <a:spcPts val="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Reconozca las características únicas y la cultura familiar de cada niño</a:t>
            </a:r>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Responda con sensibilidad a las señales y los comportamientos</a:t>
            </a:r>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Sintoniza sentimientos y empatía</a:t>
            </a:r>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Forme una relación de confianza</a:t>
            </a:r>
            <a:endParaRPr/>
          </a:p>
          <a:p>
            <a:pPr marL="82296" marR="0" lvl="0" indent="0" algn="ctr" rtl="0">
              <a:lnSpc>
                <a:spcPct val="100000"/>
              </a:lnSpc>
              <a:spcBef>
                <a:spcPts val="600"/>
              </a:spcBef>
              <a:spcAft>
                <a:spcPts val="0"/>
              </a:spcAft>
              <a:buClr>
                <a:schemeClr val="accent1"/>
              </a:buClr>
              <a:buSzPts val="2240"/>
              <a:buFont typeface="Noto Sans Symbols"/>
              <a:buNone/>
            </a:pPr>
            <a:r>
              <a:rPr lang="en-US" sz="2800" b="0" i="0" u="sng" strike="noStrike" cap="none">
                <a:solidFill>
                  <a:schemeClr val="accent4"/>
                </a:solidFill>
                <a:latin typeface="Cabin"/>
                <a:ea typeface="Cabin"/>
                <a:cs typeface="Cabin"/>
                <a:sym typeface="Cabin"/>
              </a:rPr>
              <a:t>Lo que necesitan los </a:t>
            </a:r>
            <a:r>
              <a:rPr lang="en-US" sz="2800" u="sng">
                <a:solidFill>
                  <a:schemeClr val="accent4"/>
                </a:solidFill>
              </a:rPr>
              <a:t>bebés</a:t>
            </a:r>
            <a:r>
              <a:rPr lang="en-US" sz="2800" b="0" i="0" u="sng" strike="noStrike" cap="none">
                <a:solidFill>
                  <a:schemeClr val="accent4"/>
                </a:solidFill>
                <a:latin typeface="Cabin"/>
                <a:ea typeface="Cabin"/>
                <a:cs typeface="Cabin"/>
                <a:sym typeface="Cabin"/>
              </a:rPr>
              <a:t> de los cuidadores</a:t>
            </a:r>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p:txBody>
      </p:sp>
      <p:pic>
        <p:nvPicPr>
          <p:cNvPr id="235" name="Shape 235"/>
          <p:cNvPicPr preferRelativeResize="0"/>
          <p:nvPr/>
        </p:nvPicPr>
        <p:blipFill rotWithShape="1">
          <a:blip r:embed="rId3">
            <a:alphaModFix/>
          </a:blip>
          <a:srcRect/>
          <a:stretch/>
        </p:blipFill>
        <p:spPr>
          <a:xfrm>
            <a:off x="2514600" y="4419600"/>
            <a:ext cx="4800600" cy="2362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4">
                                            <p:txEl>
                                              <p:pRg st="0" end="0"/>
                                            </p:txEl>
                                          </p:spTgt>
                                        </p:tgtEl>
                                        <p:attrNameLst>
                                          <p:attrName>style.visibility</p:attrName>
                                        </p:attrNameLst>
                                      </p:cBhvr>
                                      <p:to>
                                        <p:strVal val="visible"/>
                                      </p:to>
                                    </p:set>
                                    <p:animEffect transition="in" filter="fade">
                                      <p:cBhvr>
                                        <p:cTn id="7" dur="1000"/>
                                        <p:tgtEl>
                                          <p:spTgt spid="2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4">
                                            <p:txEl>
                                              <p:pRg st="1" end="1"/>
                                            </p:txEl>
                                          </p:spTgt>
                                        </p:tgtEl>
                                        <p:attrNameLst>
                                          <p:attrName>style.visibility</p:attrName>
                                        </p:attrNameLst>
                                      </p:cBhvr>
                                      <p:to>
                                        <p:strVal val="visible"/>
                                      </p:to>
                                    </p:set>
                                    <p:animEffect transition="in" filter="fade">
                                      <p:cBhvr>
                                        <p:cTn id="12" dur="1000"/>
                                        <p:tgtEl>
                                          <p:spTgt spid="2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4">
                                            <p:txEl>
                                              <p:pRg st="2" end="2"/>
                                            </p:txEl>
                                          </p:spTgt>
                                        </p:tgtEl>
                                        <p:attrNameLst>
                                          <p:attrName>style.visibility</p:attrName>
                                        </p:attrNameLst>
                                      </p:cBhvr>
                                      <p:to>
                                        <p:strVal val="visible"/>
                                      </p:to>
                                    </p:set>
                                    <p:animEffect transition="in" filter="fade">
                                      <p:cBhvr>
                                        <p:cTn id="17" dur="1000"/>
                                        <p:tgtEl>
                                          <p:spTgt spid="2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4">
                                            <p:txEl>
                                              <p:pRg st="3" end="3"/>
                                            </p:txEl>
                                          </p:spTgt>
                                        </p:tgtEl>
                                        <p:attrNameLst>
                                          <p:attrName>style.visibility</p:attrName>
                                        </p:attrNameLst>
                                      </p:cBhvr>
                                      <p:to>
                                        <p:strVal val="visible"/>
                                      </p:to>
                                    </p:set>
                                    <p:animEffect transition="in" filter="fade">
                                      <p:cBhvr>
                                        <p:cTn id="22" dur="1000"/>
                                        <p:tgtEl>
                                          <p:spTgt spid="2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4">
                                            <p:txEl>
                                              <p:pRg st="4" end="4"/>
                                            </p:txEl>
                                          </p:spTgt>
                                        </p:tgtEl>
                                        <p:attrNameLst>
                                          <p:attrName>style.visibility</p:attrName>
                                        </p:attrNameLst>
                                      </p:cBhvr>
                                      <p:to>
                                        <p:strVal val="visible"/>
                                      </p:to>
                                    </p:set>
                                    <p:animEffect transition="in" filter="fade">
                                      <p:cBhvr>
                                        <p:cTn id="27" dur="1000"/>
                                        <p:tgtEl>
                                          <p:spTgt spid="23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4">
                                            <p:txEl>
                                              <p:pRg st="5" end="5"/>
                                            </p:txEl>
                                          </p:spTgt>
                                        </p:tgtEl>
                                        <p:attrNameLst>
                                          <p:attrName>style.visibility</p:attrName>
                                        </p:attrNameLst>
                                      </p:cBhvr>
                                      <p:to>
                                        <p:strVal val="visible"/>
                                      </p:to>
                                    </p:set>
                                    <p:animEffect transition="in" filter="fade">
                                      <p:cBhvr>
                                        <p:cTn id="32" dur="1000"/>
                                        <p:tgtEl>
                                          <p:spTgt spid="23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1295400" y="274638"/>
            <a:ext cx="7638288"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000000"/>
              </a:buClr>
              <a:buSzPts val="3600"/>
              <a:buFont typeface="Cabin"/>
              <a:buNone/>
            </a:pPr>
            <a:r>
              <a:rPr lang="en-US" sz="3600" b="0" i="0" u="none" strike="noStrike" cap="none">
                <a:solidFill>
                  <a:srgbClr val="000000"/>
                </a:solidFill>
                <a:latin typeface="Cabin"/>
                <a:ea typeface="Cabin"/>
                <a:cs typeface="Cabin"/>
                <a:sym typeface="Cabin"/>
              </a:rPr>
              <a:t>Leyendo las Señales</a:t>
            </a:r>
            <a:endParaRPr sz="3600" b="0" i="0" u="none" strike="noStrike" cap="none">
              <a:solidFill>
                <a:srgbClr val="000000"/>
              </a:solidFill>
              <a:latin typeface="Cabin"/>
              <a:ea typeface="Cabin"/>
              <a:cs typeface="Cabin"/>
              <a:sym typeface="Cabin"/>
            </a:endParaRPr>
          </a:p>
        </p:txBody>
      </p:sp>
      <p:sp>
        <p:nvSpPr>
          <p:cNvPr id="242" name="Shape 242"/>
          <p:cNvSpPr txBox="1">
            <a:spLocks noGrp="1"/>
          </p:cNvSpPr>
          <p:nvPr>
            <p:ph type="body" idx="1"/>
          </p:nvPr>
        </p:nvSpPr>
        <p:spPr>
          <a:xfrm>
            <a:off x="1066800" y="1447800"/>
            <a:ext cx="8077200" cy="4953000"/>
          </a:xfrm>
          <a:prstGeom prst="rect">
            <a:avLst/>
          </a:prstGeom>
          <a:noFill/>
          <a:ln>
            <a:noFill/>
          </a:ln>
        </p:spPr>
        <p:txBody>
          <a:bodyPr wrap="square" lIns="91425" tIns="45700" rIns="91425" bIns="45700" anchor="t" anchorCtr="0">
            <a:noAutofit/>
          </a:bodyPr>
          <a:lstStyle/>
          <a:p>
            <a:pPr marL="82296" marR="0" lvl="0" indent="0" algn="l" rtl="0">
              <a:lnSpc>
                <a:spcPct val="100000"/>
              </a:lnSpc>
              <a:spcBef>
                <a:spcPts val="0"/>
              </a:spcBef>
              <a:spcAft>
                <a:spcPts val="0"/>
              </a:spcAft>
              <a:buClr>
                <a:schemeClr val="accent1"/>
              </a:buClr>
              <a:buSzPts val="2560"/>
              <a:buFont typeface="Noto Sans Symbols"/>
              <a:buNone/>
            </a:pPr>
            <a:r>
              <a:rPr lang="en-US" sz="3200" b="0" i="0" u="none" strike="noStrike" cap="none">
                <a:solidFill>
                  <a:schemeClr val="dk1"/>
                </a:solidFill>
                <a:latin typeface="Cabin"/>
                <a:ea typeface="Cabin"/>
                <a:cs typeface="Cabin"/>
                <a:sym typeface="Cabin"/>
              </a:rPr>
              <a:t>¿Como se comunican los </a:t>
            </a:r>
            <a:r>
              <a:rPr lang="en-US"/>
              <a:t>bebés</a:t>
            </a:r>
            <a:r>
              <a:rPr lang="en-US" sz="3200" b="0" i="0" u="none" strike="noStrike" cap="none">
                <a:solidFill>
                  <a:schemeClr val="dk1"/>
                </a:solidFill>
                <a:latin typeface="Cabin"/>
                <a:ea typeface="Cabin"/>
                <a:cs typeface="Cabin"/>
                <a:sym typeface="Cabin"/>
              </a:rPr>
              <a:t> y los niños Pequeños? </a:t>
            </a:r>
            <a:endParaRPr/>
          </a:p>
          <a:p>
            <a:pPr marL="82296" marR="0" lvl="0" indent="0" algn="l" rtl="0">
              <a:lnSpc>
                <a:spcPct val="100000"/>
              </a:lnSpc>
              <a:spcBef>
                <a:spcPts val="600"/>
              </a:spcBef>
              <a:spcAft>
                <a:spcPts val="0"/>
              </a:spcAft>
              <a:buClr>
                <a:schemeClr val="accent1"/>
              </a:buClr>
              <a:buSzPts val="2560"/>
              <a:buFont typeface="Noto Sans Symbols"/>
              <a:buNone/>
            </a:pPr>
            <a:r>
              <a:rPr lang="en-US" sz="3200" b="0" i="0" u="none" strike="noStrike" cap="none">
                <a:solidFill>
                  <a:schemeClr val="dk1"/>
                </a:solidFill>
                <a:latin typeface="Cabin"/>
                <a:ea typeface="Cabin"/>
                <a:cs typeface="Cabin"/>
                <a:sym typeface="Cabin"/>
              </a:rPr>
              <a:t>Participación y Alejamiento</a:t>
            </a:r>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llorando, riéndose, lenguaje</a:t>
            </a:r>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expresión facial, mirada</a:t>
            </a:r>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gestos</a:t>
            </a:r>
            <a:endParaRPr sz="2800" b="0" i="0" u="none" strike="noStrike" cap="none">
              <a:solidFill>
                <a:schemeClr val="dk1"/>
              </a:solidFill>
              <a:latin typeface="Cabin"/>
              <a:ea typeface="Cabin"/>
              <a:cs typeface="Cabin"/>
              <a:sym typeface="Cabin"/>
            </a:endParaRPr>
          </a:p>
        </p:txBody>
      </p:sp>
      <p:pic>
        <p:nvPicPr>
          <p:cNvPr id="243" name="Shape 243" descr="C:\Users\brownec\Desktop\00014278.JPG"/>
          <p:cNvPicPr preferRelativeResize="0"/>
          <p:nvPr/>
        </p:nvPicPr>
        <p:blipFill rotWithShape="1">
          <a:blip r:embed="rId3">
            <a:alphaModFix/>
          </a:blip>
          <a:srcRect/>
          <a:stretch/>
        </p:blipFill>
        <p:spPr>
          <a:xfrm>
            <a:off x="1905000" y="4724400"/>
            <a:ext cx="2851369" cy="1900393"/>
          </a:xfrm>
          <a:prstGeom prst="rect">
            <a:avLst/>
          </a:prstGeom>
          <a:noFill/>
          <a:ln>
            <a:noFill/>
          </a:ln>
        </p:spPr>
      </p:pic>
      <p:pic>
        <p:nvPicPr>
          <p:cNvPr id="244" name="Shape 244" descr="C:\Users\brownec\Desktop\00014005.jpg"/>
          <p:cNvPicPr preferRelativeResize="0"/>
          <p:nvPr/>
        </p:nvPicPr>
        <p:blipFill rotWithShape="1">
          <a:blip r:embed="rId4">
            <a:alphaModFix/>
          </a:blip>
          <a:srcRect/>
          <a:stretch/>
        </p:blipFill>
        <p:spPr>
          <a:xfrm>
            <a:off x="6248400" y="3352800"/>
            <a:ext cx="1967269" cy="2438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Respondiendo a las Señales</a:t>
            </a:r>
            <a:endParaRPr sz="3600" b="0" i="0" u="none" strike="noStrike" cap="none">
              <a:solidFill>
                <a:schemeClr val="dk1"/>
              </a:solidFill>
              <a:latin typeface="Cabin"/>
              <a:ea typeface="Cabin"/>
              <a:cs typeface="Cabin"/>
              <a:sym typeface="Cabin"/>
            </a:endParaRPr>
          </a:p>
        </p:txBody>
      </p:sp>
      <p:sp>
        <p:nvSpPr>
          <p:cNvPr id="251" name="Shape 251"/>
          <p:cNvSpPr/>
          <p:nvPr/>
        </p:nvSpPr>
        <p:spPr>
          <a:xfrm>
            <a:off x="1435100" y="1447800"/>
            <a:ext cx="7499350" cy="4800600"/>
          </a:xfrm>
          <a:custGeom>
            <a:avLst/>
            <a:gdLst/>
            <a:ahLst/>
            <a:cxnLst/>
            <a:rect l="0" t="0" r="0" b="0"/>
            <a:pathLst>
              <a:path w="120000" h="120000" extrusionOk="0">
                <a:moveTo>
                  <a:pt x="0" y="0"/>
                </a:moveTo>
                <a:lnTo>
                  <a:pt x="120000" y="0"/>
                </a:lnTo>
                <a:lnTo>
                  <a:pt x="120000" y="120000"/>
                </a:lnTo>
                <a:lnTo>
                  <a:pt x="0" y="120000"/>
                </a:lnTo>
                <a:close/>
              </a:path>
              <a:path w="120000" h="120000" fill="none" extrusionOk="0">
                <a:moveTo>
                  <a:pt x="-9999" y="0"/>
                </a:moveTo>
                <a:close/>
                <a:lnTo>
                  <a:pt x="-9999" y="120000"/>
                </a:lnTo>
              </a:path>
              <a:path w="120000" h="120000" fill="none" extrusionOk="0">
                <a:moveTo>
                  <a:pt x="-9999" y="22500"/>
                </a:moveTo>
                <a:lnTo>
                  <a:pt x="-45999" y="135000"/>
                </a:lnTo>
              </a:path>
            </a:pathLst>
          </a:custGeom>
          <a:noFill/>
          <a:ln>
            <a:noFill/>
          </a:ln>
        </p:spPr>
        <p:txBody>
          <a:bodyPr wrap="square" lIns="91425" tIns="45700" rIns="91425" bIns="45700" anchor="ctr" anchorCtr="1">
            <a:noAutofit/>
          </a:bodyPr>
          <a:lstStyle/>
          <a:p>
            <a:pPr marL="114300" marR="0" lvl="1" indent="-114300" algn="l" rtl="0">
              <a:lnSpc>
                <a:spcPct val="75000"/>
              </a:lnSpc>
              <a:spcBef>
                <a:spcPts val="0"/>
              </a:spcBef>
              <a:spcAft>
                <a:spcPts val="0"/>
              </a:spcAft>
              <a:buClr>
                <a:schemeClr val="dk1"/>
              </a:buClr>
              <a:buSzPts val="1800"/>
              <a:buFont typeface="Cabin"/>
              <a:buChar char="•"/>
            </a:pPr>
            <a:r>
              <a:rPr lang="en-US" sz="1800" b="0" i="0" u="none" strike="noStrike" cap="none">
                <a:solidFill>
                  <a:schemeClr val="dk1"/>
                </a:solidFill>
                <a:latin typeface="Cabin"/>
                <a:ea typeface="Cabin"/>
                <a:cs typeface="Cabin"/>
                <a:sym typeface="Cabin"/>
              </a:rPr>
              <a:t>Observar</a:t>
            </a:r>
            <a:endParaRPr sz="1800" b="0" i="0" u="none" strike="noStrike" cap="none">
              <a:solidFill>
                <a:schemeClr val="dk1"/>
              </a:solidFill>
              <a:latin typeface="Cabin"/>
              <a:ea typeface="Cabin"/>
              <a:cs typeface="Cabin"/>
              <a:sym typeface="Cabin"/>
            </a:endParaRPr>
          </a:p>
          <a:p>
            <a:pPr marL="114300" marR="0" lvl="1" indent="0" algn="l" rtl="0">
              <a:lnSpc>
                <a:spcPct val="75000"/>
              </a:lnSpc>
              <a:spcBef>
                <a:spcPts val="180"/>
              </a:spcBef>
              <a:spcAft>
                <a:spcPts val="0"/>
              </a:spcAft>
              <a:buClr>
                <a:schemeClr val="dk1"/>
              </a:buClr>
              <a:buSzPts val="1800"/>
              <a:buFont typeface="Cabin"/>
              <a:buNone/>
            </a:pPr>
            <a:endParaRPr sz="1800" b="0" i="0" u="none" strike="noStrike" cap="none">
              <a:solidFill>
                <a:schemeClr val="dk1"/>
              </a:solidFill>
              <a:latin typeface="Cabin"/>
              <a:ea typeface="Cabin"/>
              <a:cs typeface="Cabin"/>
              <a:sym typeface="Cabin"/>
            </a:endParaRPr>
          </a:p>
          <a:p>
            <a:pPr marL="114300" marR="0" lvl="1" indent="-114300" algn="l" rtl="0">
              <a:lnSpc>
                <a:spcPct val="75000"/>
              </a:lnSpc>
              <a:spcBef>
                <a:spcPts val="180"/>
              </a:spcBef>
              <a:spcAft>
                <a:spcPts val="0"/>
              </a:spcAft>
              <a:buClr>
                <a:schemeClr val="dk1"/>
              </a:buClr>
              <a:buSzPts val="1800"/>
              <a:buFont typeface="Cabin"/>
              <a:buChar char="•"/>
            </a:pPr>
            <a:r>
              <a:rPr lang="en-US" sz="1800" b="0" i="0" u="none" strike="noStrike" cap="none">
                <a:solidFill>
                  <a:schemeClr val="dk1"/>
                </a:solidFill>
                <a:latin typeface="Cabin"/>
                <a:ea typeface="Cabin"/>
                <a:cs typeface="Cabin"/>
                <a:sym typeface="Cabin"/>
              </a:rPr>
              <a:t>Evaluar</a:t>
            </a:r>
            <a:endParaRPr sz="1800" b="0" i="0" u="none" strike="noStrike" cap="none">
              <a:solidFill>
                <a:schemeClr val="dk1"/>
              </a:solidFill>
              <a:latin typeface="Cabin"/>
              <a:ea typeface="Cabin"/>
              <a:cs typeface="Cabin"/>
              <a:sym typeface="Cabin"/>
            </a:endParaRPr>
          </a:p>
          <a:p>
            <a:pPr marL="114300" marR="0" lvl="1" indent="0" algn="l" rtl="0">
              <a:lnSpc>
                <a:spcPct val="75000"/>
              </a:lnSpc>
              <a:spcBef>
                <a:spcPts val="180"/>
              </a:spcBef>
              <a:spcAft>
                <a:spcPts val="0"/>
              </a:spcAft>
              <a:buClr>
                <a:schemeClr val="dk1"/>
              </a:buClr>
              <a:buSzPts val="1800"/>
              <a:buFont typeface="Cabin"/>
              <a:buNone/>
            </a:pPr>
            <a:endParaRPr sz="1800" b="0" i="0" u="none" strike="noStrike" cap="none">
              <a:solidFill>
                <a:schemeClr val="dk1"/>
              </a:solidFill>
              <a:latin typeface="Cabin"/>
              <a:ea typeface="Cabin"/>
              <a:cs typeface="Cabin"/>
              <a:sym typeface="Cabin"/>
            </a:endParaRPr>
          </a:p>
          <a:p>
            <a:pPr marL="114300" marR="0" lvl="1" indent="-114300" algn="l" rtl="0">
              <a:lnSpc>
                <a:spcPct val="75000"/>
              </a:lnSpc>
              <a:spcBef>
                <a:spcPts val="180"/>
              </a:spcBef>
              <a:spcAft>
                <a:spcPts val="0"/>
              </a:spcAft>
              <a:buClr>
                <a:schemeClr val="dk1"/>
              </a:buClr>
              <a:buSzPts val="1800"/>
              <a:buFont typeface="Cabin"/>
              <a:buChar char="•"/>
            </a:pPr>
            <a:r>
              <a:rPr lang="en-US" sz="1800" b="0" i="0" u="none" strike="noStrike" cap="none">
                <a:solidFill>
                  <a:schemeClr val="dk1"/>
                </a:solidFill>
                <a:latin typeface="Cabin"/>
                <a:ea typeface="Cabin"/>
                <a:cs typeface="Cabin"/>
                <a:sym typeface="Cabin"/>
              </a:rPr>
              <a:t>Responder</a:t>
            </a:r>
            <a:endParaRPr sz="1800" b="0" i="0" u="none" strike="noStrike" cap="none">
              <a:solidFill>
                <a:schemeClr val="dk1"/>
              </a:solidFill>
              <a:latin typeface="Cabin"/>
              <a:ea typeface="Cabin"/>
              <a:cs typeface="Cabin"/>
              <a:sym typeface="Cabin"/>
            </a:endParaRPr>
          </a:p>
          <a:p>
            <a:pPr marL="114300" marR="0" lvl="1" indent="0" algn="l" rtl="0">
              <a:lnSpc>
                <a:spcPct val="75000"/>
              </a:lnSpc>
              <a:spcBef>
                <a:spcPts val="180"/>
              </a:spcBef>
              <a:spcAft>
                <a:spcPts val="0"/>
              </a:spcAft>
              <a:buClr>
                <a:schemeClr val="dk1"/>
              </a:buClr>
              <a:buSzPts val="1800"/>
              <a:buFont typeface="Cabin"/>
              <a:buNone/>
            </a:pPr>
            <a:endParaRPr sz="1800" b="0" i="0" u="none" strike="noStrike" cap="none">
              <a:solidFill>
                <a:schemeClr val="dk1"/>
              </a:solidFill>
              <a:latin typeface="Cabin"/>
              <a:ea typeface="Cabin"/>
              <a:cs typeface="Cabin"/>
              <a:sym typeface="Cabin"/>
            </a:endParaRPr>
          </a:p>
          <a:p>
            <a:pPr marL="114300" marR="0" lvl="1" indent="-114300" algn="l" rtl="0">
              <a:lnSpc>
                <a:spcPct val="75000"/>
              </a:lnSpc>
              <a:spcBef>
                <a:spcPts val="180"/>
              </a:spcBef>
              <a:spcAft>
                <a:spcPts val="0"/>
              </a:spcAft>
              <a:buClr>
                <a:schemeClr val="dk1"/>
              </a:buClr>
              <a:buSzPts val="1800"/>
              <a:buFont typeface="Cabin"/>
              <a:buChar char="•"/>
            </a:pPr>
            <a:r>
              <a:rPr lang="en-US" sz="1800" b="0" i="0" u="none" strike="noStrike" cap="none">
                <a:solidFill>
                  <a:schemeClr val="dk1"/>
                </a:solidFill>
                <a:latin typeface="Cabin"/>
                <a:ea typeface="Cabin"/>
                <a:cs typeface="Cabin"/>
                <a:sym typeface="Cabin"/>
              </a:rPr>
              <a:t>Ajustar</a:t>
            </a:r>
            <a:endParaRPr sz="1800" b="0" i="0" u="none" strike="noStrike" cap="none">
              <a:solidFill>
                <a:schemeClr val="dk1"/>
              </a:solidFill>
              <a:latin typeface="Cabin"/>
              <a:ea typeface="Cabin"/>
              <a:cs typeface="Cabin"/>
              <a:sym typeface="Cabin"/>
            </a:endParaRPr>
          </a:p>
          <a:p>
            <a:pPr marL="114300" marR="0" lvl="1" indent="0" algn="l" rtl="0">
              <a:lnSpc>
                <a:spcPct val="75000"/>
              </a:lnSpc>
              <a:spcBef>
                <a:spcPts val="180"/>
              </a:spcBef>
              <a:spcAft>
                <a:spcPts val="0"/>
              </a:spcAft>
              <a:buClr>
                <a:schemeClr val="dk1"/>
              </a:buClr>
              <a:buSzPts val="1800"/>
              <a:buFont typeface="Cabin"/>
              <a:buNone/>
            </a:pPr>
            <a:endParaRPr sz="1800" b="0" i="0" u="none" strike="noStrike" cap="none">
              <a:solidFill>
                <a:schemeClr val="dk1"/>
              </a:solidFill>
              <a:latin typeface="Cabin"/>
              <a:ea typeface="Cabin"/>
              <a:cs typeface="Cabin"/>
              <a:sym typeface="Cab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562214"/>
              </a:buClr>
              <a:buSzPts val="3600"/>
              <a:buFont typeface="Cabin"/>
              <a:buNone/>
            </a:pPr>
            <a:r>
              <a:rPr lang="en-US" sz="3600" b="0" i="0" u="none" strike="noStrike" cap="none">
                <a:solidFill>
                  <a:srgbClr val="562214"/>
                </a:solidFill>
                <a:latin typeface="Cabin"/>
                <a:ea typeface="Cabin"/>
                <a:cs typeface="Cabin"/>
                <a:sym typeface="Cabin"/>
              </a:rPr>
              <a:t>Creando un Clima Relacional Positivo</a:t>
            </a:r>
            <a:endParaRPr sz="3600" b="0" i="0" u="none" strike="noStrike" cap="none">
              <a:solidFill>
                <a:schemeClr val="dk1"/>
              </a:solidFill>
              <a:latin typeface="Cabin"/>
              <a:ea typeface="Cabin"/>
              <a:cs typeface="Cabin"/>
              <a:sym typeface="Cabin"/>
            </a:endParaRPr>
          </a:p>
        </p:txBody>
      </p:sp>
      <p:sp>
        <p:nvSpPr>
          <p:cNvPr id="258" name="Shape 258"/>
          <p:cNvSpPr/>
          <p:nvPr/>
        </p:nvSpPr>
        <p:spPr>
          <a:xfrm>
            <a:off x="1435100" y="1544729"/>
            <a:ext cx="3571119" cy="2142671"/>
          </a:xfrm>
          <a:prstGeom prst="rect">
            <a:avLst/>
          </a:prstGeom>
          <a:gradFill>
            <a:gsLst>
              <a:gs pos="0">
                <a:srgbClr val="9BD13D"/>
              </a:gs>
              <a:gs pos="15000">
                <a:srgbClr val="9AD03C"/>
              </a:gs>
              <a:gs pos="62000">
                <a:srgbClr val="87BC23"/>
              </a:gs>
              <a:gs pos="97000">
                <a:srgbClr val="78A914"/>
              </a:gs>
              <a:gs pos="100000">
                <a:srgbClr val="76A907"/>
              </a:gs>
            </a:gsLst>
            <a:path path="circle">
              <a:fillToRect l="50000" t="50000" r="50000" b="50000"/>
            </a:path>
            <a:tileRect/>
          </a:gradFill>
          <a:ln>
            <a:noFill/>
          </a:ln>
          <a:effectLst>
            <a:outerShdw blurRad="63500" dist="25400" dir="5400000" rotWithShape="0">
              <a:srgbClr val="000000">
                <a:alpha val="42745"/>
              </a:srgbClr>
            </a:outerShdw>
          </a:effectLst>
        </p:spPr>
        <p:txBody>
          <a:bodyPr wrap="square" lIns="91425" tIns="45700" rIns="91425" bIns="45700" anchor="ctr" anchorCtr="0">
            <a:noAutofit/>
          </a:bodyPr>
          <a:lstStyle/>
          <a:p>
            <a:pPr marL="0" marR="0" lvl="0" indent="0" algn="ctr" rtl="0">
              <a:lnSpc>
                <a:spcPct val="85000"/>
              </a:lnSpc>
              <a:spcBef>
                <a:spcPts val="0"/>
              </a:spcBef>
              <a:spcAft>
                <a:spcPts val="0"/>
              </a:spcAft>
              <a:buNone/>
            </a:pPr>
            <a:r>
              <a:rPr lang="en-US" sz="1800">
                <a:solidFill>
                  <a:schemeClr val="lt1"/>
                </a:solidFill>
                <a:latin typeface="Cabin"/>
                <a:ea typeface="Cabin"/>
                <a:cs typeface="Cabin"/>
                <a:sym typeface="Cabin"/>
              </a:rPr>
              <a:t>Comportamiento positivo consistente</a:t>
            </a:r>
            <a:endParaRPr sz="1800">
              <a:solidFill>
                <a:schemeClr val="lt1"/>
              </a:solidFill>
              <a:latin typeface="Cabin"/>
              <a:ea typeface="Cabin"/>
              <a:cs typeface="Cabin"/>
              <a:sym typeface="Cabin"/>
            </a:endParaRPr>
          </a:p>
        </p:txBody>
      </p:sp>
      <p:sp>
        <p:nvSpPr>
          <p:cNvPr id="259" name="Shape 259"/>
          <p:cNvSpPr/>
          <p:nvPr/>
        </p:nvSpPr>
        <p:spPr>
          <a:xfrm>
            <a:off x="5363330" y="1544729"/>
            <a:ext cx="3571119" cy="2142671"/>
          </a:xfrm>
          <a:prstGeom prst="rect">
            <a:avLst/>
          </a:prstGeom>
          <a:gradFill>
            <a:gsLst>
              <a:gs pos="0">
                <a:srgbClr val="BE5434"/>
              </a:gs>
              <a:gs pos="15000">
                <a:srgbClr val="BD5333"/>
              </a:gs>
              <a:gs pos="62000">
                <a:srgbClr val="AA3F16"/>
              </a:gs>
              <a:gs pos="97000">
                <a:srgbClr val="9B3202"/>
              </a:gs>
              <a:gs pos="100000">
                <a:srgbClr val="A02E00"/>
              </a:gs>
            </a:gsLst>
            <a:path path="circle">
              <a:fillToRect l="50000" t="50000" r="50000" b="50000"/>
            </a:path>
            <a:tileRect/>
          </a:gradFill>
          <a:ln>
            <a:noFill/>
          </a:ln>
          <a:effectLst>
            <a:outerShdw blurRad="63500" dist="25400" dir="5400000" rotWithShape="0">
              <a:srgbClr val="000000">
                <a:alpha val="42745"/>
              </a:srgbClr>
            </a:outerShdw>
          </a:effectLst>
        </p:spPr>
        <p:txBody>
          <a:bodyPr wrap="square" lIns="91425" tIns="45700" rIns="91425" bIns="45700" anchor="ctr" anchorCtr="0">
            <a:noAutofit/>
          </a:bodyPr>
          <a:lstStyle/>
          <a:p>
            <a:pPr marL="0" marR="0" lvl="0" indent="0" algn="ctr" rtl="0">
              <a:lnSpc>
                <a:spcPct val="85000"/>
              </a:lnSpc>
              <a:spcBef>
                <a:spcPts val="0"/>
              </a:spcBef>
              <a:spcAft>
                <a:spcPts val="0"/>
              </a:spcAft>
              <a:buNone/>
            </a:pPr>
            <a:r>
              <a:rPr lang="en-US" sz="1800">
                <a:solidFill>
                  <a:schemeClr val="lt1"/>
                </a:solidFill>
                <a:latin typeface="Cabin"/>
                <a:ea typeface="Cabin"/>
                <a:cs typeface="Cabin"/>
                <a:sym typeface="Cabin"/>
              </a:rPr>
              <a:t>Sonrisas y risas frecuentes </a:t>
            </a:r>
            <a:endParaRPr sz="1800">
              <a:solidFill>
                <a:schemeClr val="lt1"/>
              </a:solidFill>
              <a:latin typeface="Cabin"/>
              <a:ea typeface="Cabin"/>
              <a:cs typeface="Cabin"/>
              <a:sym typeface="Cabin"/>
            </a:endParaRPr>
          </a:p>
        </p:txBody>
      </p:sp>
      <p:sp>
        <p:nvSpPr>
          <p:cNvPr id="260" name="Shape 260"/>
          <p:cNvSpPr/>
          <p:nvPr/>
        </p:nvSpPr>
        <p:spPr>
          <a:xfrm>
            <a:off x="1435100" y="4008800"/>
            <a:ext cx="3571119" cy="2142671"/>
          </a:xfrm>
          <a:prstGeom prst="rect">
            <a:avLst/>
          </a:prstGeom>
          <a:gradFill>
            <a:gsLst>
              <a:gs pos="0">
                <a:srgbClr val="9BD13D"/>
              </a:gs>
              <a:gs pos="15000">
                <a:srgbClr val="9AD03C"/>
              </a:gs>
              <a:gs pos="62000">
                <a:srgbClr val="87BC23"/>
              </a:gs>
              <a:gs pos="97000">
                <a:srgbClr val="78A914"/>
              </a:gs>
              <a:gs pos="100000">
                <a:srgbClr val="76A907"/>
              </a:gs>
            </a:gsLst>
            <a:path path="circle">
              <a:fillToRect l="50000" t="50000" r="50000" b="50000"/>
            </a:path>
            <a:tileRect/>
          </a:gradFill>
          <a:ln>
            <a:noFill/>
          </a:ln>
          <a:effectLst>
            <a:outerShdw blurRad="63500" dist="25400" dir="5400000" rotWithShape="0">
              <a:srgbClr val="000000">
                <a:alpha val="42745"/>
              </a:srgbClr>
            </a:outerShdw>
          </a:effectLst>
        </p:spPr>
        <p:txBody>
          <a:bodyPr wrap="square" lIns="91425" tIns="45700" rIns="91425" bIns="45700" anchor="ctr" anchorCtr="0">
            <a:noAutofit/>
          </a:bodyPr>
          <a:lstStyle/>
          <a:p>
            <a:pPr marL="0" marR="0" lvl="0" indent="0" algn="ctr" rtl="0">
              <a:lnSpc>
                <a:spcPct val="85000"/>
              </a:lnSpc>
              <a:spcBef>
                <a:spcPts val="0"/>
              </a:spcBef>
              <a:spcAft>
                <a:spcPts val="0"/>
              </a:spcAft>
              <a:buNone/>
            </a:pPr>
            <a:r>
              <a:rPr lang="en-US" sz="1800">
                <a:solidFill>
                  <a:schemeClr val="lt1"/>
                </a:solidFill>
                <a:latin typeface="Cabin"/>
                <a:ea typeface="Cabin"/>
                <a:cs typeface="Cabin"/>
                <a:sym typeface="Cabin"/>
              </a:rPr>
              <a:t>Respecto</a:t>
            </a:r>
            <a:endParaRPr sz="1800">
              <a:solidFill>
                <a:schemeClr val="lt1"/>
              </a:solidFill>
              <a:latin typeface="Cabin"/>
              <a:ea typeface="Cabin"/>
              <a:cs typeface="Cabin"/>
              <a:sym typeface="Cabin"/>
            </a:endParaRPr>
          </a:p>
        </p:txBody>
      </p:sp>
      <p:sp>
        <p:nvSpPr>
          <p:cNvPr id="261" name="Shape 261"/>
          <p:cNvSpPr/>
          <p:nvPr/>
        </p:nvSpPr>
        <p:spPr>
          <a:xfrm>
            <a:off x="5363330" y="4008800"/>
            <a:ext cx="3571119" cy="2142671"/>
          </a:xfrm>
          <a:prstGeom prst="rect">
            <a:avLst/>
          </a:prstGeom>
          <a:gradFill>
            <a:gsLst>
              <a:gs pos="0">
                <a:srgbClr val="BE5434"/>
              </a:gs>
              <a:gs pos="15000">
                <a:srgbClr val="BD5333"/>
              </a:gs>
              <a:gs pos="62000">
                <a:srgbClr val="AA3F16"/>
              </a:gs>
              <a:gs pos="97000">
                <a:srgbClr val="9B3202"/>
              </a:gs>
              <a:gs pos="100000">
                <a:srgbClr val="A02E00"/>
              </a:gs>
            </a:gsLst>
            <a:path path="circle">
              <a:fillToRect l="50000" t="50000" r="50000" b="50000"/>
            </a:path>
            <a:tileRect/>
          </a:gradFill>
          <a:ln>
            <a:noFill/>
          </a:ln>
          <a:effectLst>
            <a:outerShdw blurRad="63500" dist="25400" dir="5400000" rotWithShape="0">
              <a:srgbClr val="000000">
                <a:alpha val="42745"/>
              </a:srgbClr>
            </a:outerShdw>
          </a:effectLst>
        </p:spPr>
        <p:txBody>
          <a:bodyPr wrap="square" lIns="91425" tIns="45700" rIns="91425" bIns="45700" anchor="ctr" anchorCtr="0">
            <a:noAutofit/>
          </a:bodyPr>
          <a:lstStyle/>
          <a:p>
            <a:pPr marL="0" marR="0" lvl="0" indent="0" algn="ctr" rtl="0">
              <a:lnSpc>
                <a:spcPct val="85000"/>
              </a:lnSpc>
              <a:spcBef>
                <a:spcPts val="0"/>
              </a:spcBef>
              <a:spcAft>
                <a:spcPts val="0"/>
              </a:spcAft>
              <a:buNone/>
            </a:pPr>
            <a:r>
              <a:rPr lang="en-US" sz="1800">
                <a:solidFill>
                  <a:schemeClr val="lt1"/>
                </a:solidFill>
                <a:latin typeface="Cabin"/>
                <a:ea typeface="Cabin"/>
                <a:cs typeface="Cabin"/>
                <a:sym typeface="Cabin"/>
              </a:rPr>
              <a:t>Ausencia clara del comportamiento negativo </a:t>
            </a:r>
            <a:endParaRPr sz="1800">
              <a:solidFill>
                <a:schemeClr val="lt1"/>
              </a:solidFill>
              <a:latin typeface="Cabin"/>
              <a:ea typeface="Cabin"/>
              <a:cs typeface="Cabin"/>
              <a:sym typeface="Cabi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Shape 267"/>
          <p:cNvSpPr txBox="1">
            <a:spLocks noGrp="1"/>
          </p:cNvSpPr>
          <p:nvPr>
            <p:ph type="title"/>
          </p:nvPr>
        </p:nvSpPr>
        <p:spPr>
          <a:xfrm>
            <a:off x="1066800" y="0"/>
            <a:ext cx="8077200" cy="1524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Rutinas y Horarios</a:t>
            </a:r>
            <a:endParaRPr sz="3600" b="0" i="0" u="none" strike="noStrike" cap="none">
              <a:solidFill>
                <a:schemeClr val="dk1"/>
              </a:solidFill>
              <a:latin typeface="Cabin"/>
              <a:ea typeface="Cabin"/>
              <a:cs typeface="Cabin"/>
              <a:sym typeface="Cabin"/>
            </a:endParaRPr>
          </a:p>
        </p:txBody>
      </p:sp>
      <p:sp>
        <p:nvSpPr>
          <p:cNvPr id="268" name="Shape 268"/>
          <p:cNvSpPr txBox="1">
            <a:spLocks noGrp="1"/>
          </p:cNvSpPr>
          <p:nvPr>
            <p:ph type="body" idx="1"/>
          </p:nvPr>
        </p:nvSpPr>
        <p:spPr>
          <a:xfrm>
            <a:off x="1600200" y="1447800"/>
            <a:ext cx="7239000" cy="5105400"/>
          </a:xfrm>
          <a:prstGeom prst="rect">
            <a:avLst/>
          </a:prstGeom>
          <a:noFill/>
          <a:ln>
            <a:noFill/>
          </a:ln>
        </p:spPr>
        <p:txBody>
          <a:bodyPr wrap="square" lIns="91425" tIns="45700" rIns="91425" bIns="45700" anchor="t" anchorCtr="0">
            <a:noAutofit/>
          </a:bodyPr>
          <a:lstStyle/>
          <a:p>
            <a:pPr marL="365760" marR="0" lvl="0" indent="-283464" algn="l" rtl="0">
              <a:lnSpc>
                <a:spcPct val="100000"/>
              </a:lnSpc>
              <a:spcBef>
                <a:spcPts val="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Individualizados</a:t>
            </a:r>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Sin Prisa</a:t>
            </a:r>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Predecible</a:t>
            </a:r>
            <a:endParaRPr sz="2800" b="0" i="0" u="none" strike="noStrike" cap="none">
              <a:solidFill>
                <a:schemeClr val="dk1"/>
              </a:solidFill>
              <a:latin typeface="Cabin"/>
              <a:ea typeface="Cabin"/>
              <a:cs typeface="Cabin"/>
              <a:sym typeface="Cabin"/>
            </a:endParaRPr>
          </a:p>
        </p:txBody>
      </p:sp>
      <p:pic>
        <p:nvPicPr>
          <p:cNvPr id="269" name="Shape 269" descr="C:\Users\brownec\Desktop\shutterstock_96757630.jpg"/>
          <p:cNvPicPr preferRelativeResize="0"/>
          <p:nvPr/>
        </p:nvPicPr>
        <p:blipFill rotWithShape="1">
          <a:blip r:embed="rId3">
            <a:alphaModFix/>
          </a:blip>
          <a:srcRect/>
          <a:stretch/>
        </p:blipFill>
        <p:spPr>
          <a:xfrm>
            <a:off x="2171700" y="3004279"/>
            <a:ext cx="5867400" cy="354892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8">
                                            <p:txEl>
                                              <p:pRg st="0" end="0"/>
                                            </p:txEl>
                                          </p:spTgt>
                                        </p:tgtEl>
                                        <p:attrNameLst>
                                          <p:attrName>style.visibility</p:attrName>
                                        </p:attrNameLst>
                                      </p:cBhvr>
                                      <p:to>
                                        <p:strVal val="visible"/>
                                      </p:to>
                                    </p:set>
                                    <p:animEffect transition="in" filter="fade">
                                      <p:cBhvr>
                                        <p:cTn id="7" dur="1000"/>
                                        <p:tgtEl>
                                          <p:spTgt spid="2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8">
                                            <p:txEl>
                                              <p:pRg st="1" end="1"/>
                                            </p:txEl>
                                          </p:spTgt>
                                        </p:tgtEl>
                                        <p:attrNameLst>
                                          <p:attrName>style.visibility</p:attrName>
                                        </p:attrNameLst>
                                      </p:cBhvr>
                                      <p:to>
                                        <p:strVal val="visible"/>
                                      </p:to>
                                    </p:set>
                                    <p:animEffect transition="in" filter="fade">
                                      <p:cBhvr>
                                        <p:cTn id="12" dur="1000"/>
                                        <p:tgtEl>
                                          <p:spTgt spid="2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8">
                                            <p:txEl>
                                              <p:pRg st="2" end="2"/>
                                            </p:txEl>
                                          </p:spTgt>
                                        </p:tgtEl>
                                        <p:attrNameLst>
                                          <p:attrName>style.visibility</p:attrName>
                                        </p:attrNameLst>
                                      </p:cBhvr>
                                      <p:to>
                                        <p:strVal val="visible"/>
                                      </p:to>
                                    </p:set>
                                    <p:animEffect transition="in" filter="fade">
                                      <p:cBhvr>
                                        <p:cTn id="17" dur="1000"/>
                                        <p:tgtEl>
                                          <p:spTgt spid="2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Shape 275"/>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Clr>
                <a:srgbClr val="562214"/>
              </a:buClr>
              <a:buSzPts val="4300"/>
              <a:buFont typeface="Cabin"/>
              <a:buNone/>
            </a:pPr>
            <a:r>
              <a:rPr lang="en-US" sz="4300" b="0" i="0" u="none" strike="noStrike" cap="none">
                <a:solidFill>
                  <a:srgbClr val="562214"/>
                </a:solidFill>
                <a:latin typeface="Cabin"/>
                <a:ea typeface="Cabin"/>
                <a:cs typeface="Cabin"/>
                <a:sym typeface="Cabin"/>
              </a:rPr>
              <a:t>        </a:t>
            </a:r>
            <a:r>
              <a:rPr lang="en-US" sz="3600" b="0" i="0" u="none" strike="noStrike" cap="none">
                <a:solidFill>
                  <a:schemeClr val="dk1"/>
                </a:solidFill>
                <a:latin typeface="Cabin"/>
                <a:ea typeface="Cabin"/>
                <a:cs typeface="Cabin"/>
                <a:sym typeface="Cabin"/>
              </a:rPr>
              <a:t>Facilitando la Exploración</a:t>
            </a:r>
            <a:endParaRPr sz="3600" b="0" i="0" u="none" strike="noStrike" cap="none">
              <a:solidFill>
                <a:schemeClr val="dk1"/>
              </a:solidFill>
              <a:latin typeface="Cabin"/>
              <a:ea typeface="Cabin"/>
              <a:cs typeface="Cabin"/>
              <a:sym typeface="Cabin"/>
            </a:endParaRPr>
          </a:p>
        </p:txBody>
      </p:sp>
      <p:sp>
        <p:nvSpPr>
          <p:cNvPr id="276" name="Shape 276"/>
          <p:cNvSpPr txBox="1">
            <a:spLocks noGrp="1"/>
          </p:cNvSpPr>
          <p:nvPr>
            <p:ph type="body" idx="1"/>
          </p:nvPr>
        </p:nvSpPr>
        <p:spPr>
          <a:xfrm>
            <a:off x="1219200" y="1447800"/>
            <a:ext cx="7848600" cy="5257800"/>
          </a:xfrm>
          <a:prstGeom prst="rect">
            <a:avLst/>
          </a:prstGeom>
          <a:noFill/>
          <a:ln>
            <a:noFill/>
          </a:ln>
        </p:spPr>
        <p:txBody>
          <a:bodyPr wrap="square" lIns="91425" tIns="45700" rIns="91425" bIns="45700" anchor="t" anchorCtr="0">
            <a:noAutofit/>
          </a:bodyPr>
          <a:lstStyle/>
          <a:p>
            <a:pPr marL="365760" marR="0" lvl="0" indent="-141223" algn="l" rtl="0">
              <a:lnSpc>
                <a:spcPct val="100000"/>
              </a:lnSpc>
              <a:spcBef>
                <a:spcPts val="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El ambiente </a:t>
            </a:r>
            <a:r>
              <a:rPr lang="en-US" sz="2800"/>
              <a:t>está</a:t>
            </a:r>
            <a:r>
              <a:rPr lang="en-US" sz="2800" b="0" i="0" u="none" strike="noStrike" cap="none">
                <a:solidFill>
                  <a:schemeClr val="dk1"/>
                </a:solidFill>
                <a:latin typeface="Cabin"/>
                <a:ea typeface="Cabin"/>
                <a:cs typeface="Cabin"/>
                <a:sym typeface="Cabin"/>
              </a:rPr>
              <a:t> preparado</a:t>
            </a:r>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El niño dirige la experiencia</a:t>
            </a:r>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El cuidador extiende la exploración</a:t>
            </a:r>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El horario permite amplio tiempo. </a:t>
            </a:r>
            <a:endParaRPr sz="2800" b="0" i="0" u="sng" strike="noStrike" cap="none">
              <a:solidFill>
                <a:schemeClr val="hlink"/>
              </a:solidFill>
              <a:latin typeface="Cabin"/>
              <a:ea typeface="Cabin"/>
              <a:cs typeface="Cabin"/>
              <a:sym typeface="Cabin"/>
              <a:hlinkClick r:id="rId3"/>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sng" strike="noStrike" cap="none">
              <a:solidFill>
                <a:schemeClr val="hlink"/>
              </a:solidFill>
              <a:latin typeface="Cabin"/>
              <a:ea typeface="Cabin"/>
              <a:cs typeface="Cabin"/>
              <a:sym typeface="Cabin"/>
              <a:hlinkClick r:id="rId3"/>
            </a:endParaRPr>
          </a:p>
          <a:p>
            <a:pPr marL="82296" marR="0" lvl="0" indent="0"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p:txBody>
      </p:sp>
      <p:pic>
        <p:nvPicPr>
          <p:cNvPr id="277" name="Shape 277" descr="C:\Users\brownec\Desktop\shutterstock_106429994.jpg"/>
          <p:cNvPicPr preferRelativeResize="0"/>
          <p:nvPr/>
        </p:nvPicPr>
        <p:blipFill rotWithShape="1">
          <a:blip r:embed="rId4">
            <a:alphaModFix/>
          </a:blip>
          <a:srcRect/>
          <a:stretch/>
        </p:blipFill>
        <p:spPr>
          <a:xfrm>
            <a:off x="6477000" y="1371600"/>
            <a:ext cx="2209800" cy="310753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607181" y="228600"/>
            <a:ext cx="8534400" cy="10668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Receptividad Cultural </a:t>
            </a:r>
            <a:endParaRPr sz="3600" b="0" i="0" u="none" strike="noStrike" cap="none">
              <a:solidFill>
                <a:schemeClr val="dk1"/>
              </a:solidFill>
              <a:latin typeface="Cabin"/>
              <a:ea typeface="Cabin"/>
              <a:cs typeface="Cabin"/>
              <a:sym typeface="Cabin"/>
            </a:endParaRPr>
          </a:p>
        </p:txBody>
      </p:sp>
      <p:sp>
        <p:nvSpPr>
          <p:cNvPr id="284" name="Shape 284"/>
          <p:cNvSpPr txBox="1">
            <a:spLocks noGrp="1"/>
          </p:cNvSpPr>
          <p:nvPr>
            <p:ph type="body" idx="1"/>
          </p:nvPr>
        </p:nvSpPr>
        <p:spPr>
          <a:xfrm>
            <a:off x="1435608" y="1447800"/>
            <a:ext cx="7498080" cy="4800600"/>
          </a:xfrm>
          <a:prstGeom prst="rect">
            <a:avLst/>
          </a:prstGeom>
          <a:noFill/>
          <a:ln>
            <a:noFill/>
          </a:ln>
        </p:spPr>
        <p:txBody>
          <a:bodyPr wrap="square" lIns="91425" tIns="45700" rIns="91425" bIns="45700" anchor="t" anchorCtr="0">
            <a:noAutofit/>
          </a:bodyPr>
          <a:lstStyle/>
          <a:p>
            <a:pPr marL="365760" marR="0" lvl="0" indent="-283464" algn="l" rtl="0">
              <a:lnSpc>
                <a:spcPct val="80000"/>
              </a:lnSpc>
              <a:spcBef>
                <a:spcPts val="0"/>
              </a:spcBef>
              <a:spcAft>
                <a:spcPts val="0"/>
              </a:spcAft>
              <a:buClr>
                <a:schemeClr val="accent1"/>
              </a:buClr>
              <a:buSzPts val="2368"/>
              <a:buFont typeface="Noto Sans Symbols"/>
              <a:buChar char="●"/>
            </a:pPr>
            <a:r>
              <a:rPr lang="en-US" sz="2960" b="0" i="0" u="none" strike="noStrike" cap="none">
                <a:solidFill>
                  <a:schemeClr val="dk1"/>
                </a:solidFill>
                <a:latin typeface="Cabin"/>
                <a:ea typeface="Cabin"/>
                <a:cs typeface="Cabin"/>
                <a:sym typeface="Cabin"/>
              </a:rPr>
              <a:t>Crear un clima que muestre el respeto, la inclusión y el orgullo en las creencias interculturales y las culturas familiares</a:t>
            </a:r>
            <a:endParaRPr/>
          </a:p>
          <a:p>
            <a:pPr marL="82296" marR="0" lvl="0" indent="0" algn="l" rtl="0">
              <a:lnSpc>
                <a:spcPct val="80000"/>
              </a:lnSpc>
              <a:spcBef>
                <a:spcPts val="600"/>
              </a:spcBef>
              <a:spcAft>
                <a:spcPts val="0"/>
              </a:spcAft>
              <a:buClr>
                <a:schemeClr val="accent1"/>
              </a:buClr>
              <a:buSzPts val="2368"/>
              <a:buFont typeface="Noto Sans Symbols"/>
              <a:buNone/>
            </a:pPr>
            <a:endParaRPr sz="2960" b="0" i="0" u="none" strike="noStrike" cap="none">
              <a:solidFill>
                <a:schemeClr val="dk1"/>
              </a:solidFill>
              <a:latin typeface="Cabin"/>
              <a:ea typeface="Cabin"/>
              <a:cs typeface="Cabin"/>
              <a:sym typeface="Cabin"/>
            </a:endParaRPr>
          </a:p>
          <a:p>
            <a:pPr marL="365760" marR="0" lvl="0" indent="-283464" algn="l" rtl="0">
              <a:lnSpc>
                <a:spcPct val="80000"/>
              </a:lnSpc>
              <a:spcBef>
                <a:spcPts val="600"/>
              </a:spcBef>
              <a:spcAft>
                <a:spcPts val="0"/>
              </a:spcAft>
              <a:buClr>
                <a:schemeClr val="accent1"/>
              </a:buClr>
              <a:buSzPts val="2368"/>
              <a:buFont typeface="Noto Sans Symbols"/>
              <a:buChar char="●"/>
            </a:pPr>
            <a:r>
              <a:rPr lang="en-US" sz="2960" b="0" i="0" u="none" strike="noStrike" cap="none">
                <a:solidFill>
                  <a:schemeClr val="dk1"/>
                </a:solidFill>
                <a:latin typeface="Cabin"/>
                <a:ea typeface="Cabin"/>
                <a:cs typeface="Cabin"/>
                <a:sym typeface="Cabin"/>
              </a:rPr>
              <a:t>Mantener un ambiente e implementar prácticas de cuidado que incorporen métodos culturalmente y lingüísticamente receptivos</a:t>
            </a:r>
            <a:endParaRPr/>
          </a:p>
          <a:p>
            <a:pPr marL="82296" marR="0" lvl="0" indent="0" algn="l" rtl="0">
              <a:lnSpc>
                <a:spcPct val="80000"/>
              </a:lnSpc>
              <a:spcBef>
                <a:spcPts val="600"/>
              </a:spcBef>
              <a:spcAft>
                <a:spcPts val="0"/>
              </a:spcAft>
              <a:buClr>
                <a:schemeClr val="accent1"/>
              </a:buClr>
              <a:buSzPts val="2368"/>
              <a:buFont typeface="Noto Sans Symbols"/>
              <a:buNone/>
            </a:pPr>
            <a:endParaRPr sz="2960" b="0" i="0" u="none" strike="noStrike" cap="none">
              <a:solidFill>
                <a:schemeClr val="dk1"/>
              </a:solidFill>
              <a:latin typeface="Cabin"/>
              <a:ea typeface="Cabin"/>
              <a:cs typeface="Cabin"/>
              <a:sym typeface="Cabin"/>
            </a:endParaRPr>
          </a:p>
          <a:p>
            <a:pPr marL="365760" marR="0" lvl="0" indent="-283464" algn="l" rtl="0">
              <a:lnSpc>
                <a:spcPct val="80000"/>
              </a:lnSpc>
              <a:spcBef>
                <a:spcPts val="600"/>
              </a:spcBef>
              <a:spcAft>
                <a:spcPts val="0"/>
              </a:spcAft>
              <a:buClr>
                <a:schemeClr val="accent1"/>
              </a:buClr>
              <a:buSzPts val="2368"/>
              <a:buFont typeface="Noto Sans Symbols"/>
              <a:buChar char="●"/>
            </a:pPr>
            <a:r>
              <a:rPr lang="en-US" sz="2960" b="0" i="0" u="none" strike="noStrike" cap="none">
                <a:solidFill>
                  <a:schemeClr val="dk1"/>
                </a:solidFill>
                <a:latin typeface="Cabin"/>
                <a:ea typeface="Cabin"/>
                <a:cs typeface="Cabin"/>
                <a:sym typeface="Cabin"/>
              </a:rPr>
              <a:t>Proporcionar oportunidades para las conversaciones </a:t>
            </a:r>
            <a:r>
              <a:rPr lang="en-US" sz="2960"/>
              <a:t>auténticas</a:t>
            </a:r>
            <a:r>
              <a:rPr lang="en-US" sz="2960" b="0" i="0" u="none" strike="noStrike" cap="none">
                <a:solidFill>
                  <a:schemeClr val="dk1"/>
                </a:solidFill>
                <a:latin typeface="Cabin"/>
                <a:ea typeface="Cabin"/>
                <a:cs typeface="Cabin"/>
                <a:sym typeface="Cabin"/>
              </a:rPr>
              <a:t>. </a:t>
            </a:r>
            <a:endParaRPr/>
          </a:p>
          <a:p>
            <a:pPr marL="365760" marR="0" lvl="0" indent="-133096" algn="l" rtl="0">
              <a:lnSpc>
                <a:spcPct val="80000"/>
              </a:lnSpc>
              <a:spcBef>
                <a:spcPts val="600"/>
              </a:spcBef>
              <a:spcAft>
                <a:spcPts val="0"/>
              </a:spcAft>
              <a:buClr>
                <a:schemeClr val="accent1"/>
              </a:buClr>
              <a:buSzPts val="2368"/>
              <a:buFont typeface="Noto Sans Symbols"/>
              <a:buNone/>
            </a:pPr>
            <a:endParaRPr sz="2960" b="0" i="0" u="none" strike="noStrike" cap="none">
              <a:solidFill>
                <a:schemeClr val="dk1"/>
              </a:solidFill>
              <a:latin typeface="Cabin"/>
              <a:ea typeface="Cabin"/>
              <a:cs typeface="Cabin"/>
              <a:sym typeface="Cabin"/>
            </a:endParaRPr>
          </a:p>
          <a:p>
            <a:pPr marL="365760" marR="0" lvl="0" indent="-133096" algn="l" rtl="0">
              <a:lnSpc>
                <a:spcPct val="80000"/>
              </a:lnSpc>
              <a:spcBef>
                <a:spcPts val="600"/>
              </a:spcBef>
              <a:spcAft>
                <a:spcPts val="0"/>
              </a:spcAft>
              <a:buClr>
                <a:schemeClr val="accent1"/>
              </a:buClr>
              <a:buSzPts val="2368"/>
              <a:buFont typeface="Noto Sans Symbols"/>
              <a:buNone/>
            </a:pPr>
            <a:endParaRPr sz="2960" b="0" i="0" u="none" strike="noStrike" cap="none">
              <a:solidFill>
                <a:schemeClr val="dk1"/>
              </a:solidFill>
              <a:latin typeface="Cabin"/>
              <a:ea typeface="Cabin"/>
              <a:cs typeface="Cabin"/>
              <a:sym typeface="Cabi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Relaciones con Familias</a:t>
            </a:r>
            <a:endParaRPr sz="3600" b="0" i="0" u="none" strike="noStrike" cap="none">
              <a:solidFill>
                <a:schemeClr val="dk1"/>
              </a:solidFill>
              <a:latin typeface="Cabin"/>
              <a:ea typeface="Cabin"/>
              <a:cs typeface="Cabin"/>
              <a:sym typeface="Cabin"/>
            </a:endParaRPr>
          </a:p>
        </p:txBody>
      </p:sp>
      <p:sp>
        <p:nvSpPr>
          <p:cNvPr id="291" name="Shape 291"/>
          <p:cNvSpPr txBox="1">
            <a:spLocks noGrp="1"/>
          </p:cNvSpPr>
          <p:nvPr>
            <p:ph type="body" idx="1"/>
          </p:nvPr>
        </p:nvSpPr>
        <p:spPr>
          <a:xfrm>
            <a:off x="1435608" y="1447800"/>
            <a:ext cx="7498080" cy="4800600"/>
          </a:xfrm>
          <a:prstGeom prst="rect">
            <a:avLst/>
          </a:prstGeom>
          <a:noFill/>
          <a:ln>
            <a:noFill/>
          </a:ln>
        </p:spPr>
        <p:txBody>
          <a:bodyPr wrap="square" lIns="91425" tIns="45700" rIns="91425" bIns="45700" anchor="t" anchorCtr="0">
            <a:noAutofit/>
          </a:bodyPr>
          <a:lstStyle/>
          <a:p>
            <a:pPr marL="365760" marR="0" lvl="0" indent="-120903" algn="l" rtl="0">
              <a:lnSpc>
                <a:spcPct val="100000"/>
              </a:lnSpc>
              <a:spcBef>
                <a:spcPts val="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560"/>
              <a:buFont typeface="Noto Sans Symbols"/>
              <a:buChar char="●"/>
            </a:pPr>
            <a:r>
              <a:rPr lang="en-US" sz="3200" b="0" i="0" u="none" strike="noStrike" cap="none">
                <a:solidFill>
                  <a:schemeClr val="dk1"/>
                </a:solidFill>
                <a:latin typeface="Cabin"/>
                <a:ea typeface="Cabin"/>
                <a:cs typeface="Cabin"/>
                <a:sym typeface="Cabin"/>
              </a:rPr>
              <a:t>Comunicación</a:t>
            </a:r>
            <a:endParaRPr/>
          </a:p>
          <a:p>
            <a:pPr marL="365760" marR="0" lvl="0" indent="-120903" algn="l" rtl="0">
              <a:lnSpc>
                <a:spcPct val="100000"/>
              </a:lnSpc>
              <a:spcBef>
                <a:spcPts val="60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560"/>
              <a:buFont typeface="Noto Sans Symbols"/>
              <a:buChar char="●"/>
            </a:pPr>
            <a:r>
              <a:rPr lang="en-US" sz="3200" b="0" i="0" u="none" strike="noStrike" cap="none">
                <a:solidFill>
                  <a:schemeClr val="dk1"/>
                </a:solidFill>
                <a:latin typeface="Cabin"/>
                <a:ea typeface="Cabin"/>
                <a:cs typeface="Cabin"/>
                <a:sym typeface="Cabin"/>
              </a:rPr>
              <a:t>Respecto</a:t>
            </a:r>
            <a:endParaRPr/>
          </a:p>
          <a:p>
            <a:pPr marL="365760" marR="0" lvl="0" indent="-120903" algn="l" rtl="0">
              <a:lnSpc>
                <a:spcPct val="100000"/>
              </a:lnSpc>
              <a:spcBef>
                <a:spcPts val="60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560"/>
              <a:buFont typeface="Noto Sans Symbols"/>
              <a:buChar char="●"/>
            </a:pPr>
            <a:r>
              <a:rPr lang="en-US" sz="3200" b="0" i="0" u="none" strike="noStrike" cap="none">
                <a:solidFill>
                  <a:schemeClr val="dk1"/>
                </a:solidFill>
                <a:latin typeface="Cabin"/>
                <a:ea typeface="Cabin"/>
                <a:cs typeface="Cabin"/>
                <a:sym typeface="Cabin"/>
              </a:rPr>
              <a:t>Colaboración</a:t>
            </a:r>
            <a:endParaRPr/>
          </a:p>
          <a:p>
            <a:pPr marL="365760" marR="0" lvl="0" indent="-120903" algn="l" rtl="0">
              <a:lnSpc>
                <a:spcPct val="100000"/>
              </a:lnSpc>
              <a:spcBef>
                <a:spcPts val="60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560"/>
              <a:buFont typeface="Noto Sans Symbols"/>
              <a:buChar char="●"/>
            </a:pPr>
            <a:r>
              <a:rPr lang="en-US" sz="3200" b="0" i="0" u="none" strike="noStrike" cap="none">
                <a:solidFill>
                  <a:schemeClr val="dk1"/>
                </a:solidFill>
                <a:latin typeface="Cabin"/>
                <a:ea typeface="Cabin"/>
                <a:cs typeface="Cabin"/>
                <a:sym typeface="Cabin"/>
              </a:rPr>
              <a:t>Flexibilidad</a:t>
            </a:r>
            <a:endParaRPr sz="3200" b="0" i="0" u="none" strike="noStrike" cap="none">
              <a:solidFill>
                <a:schemeClr val="dk1"/>
              </a:solidFill>
              <a:latin typeface="Cabin"/>
              <a:ea typeface="Cabin"/>
              <a:cs typeface="Cabin"/>
              <a:sym typeface="Cabi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1066800" y="0"/>
            <a:ext cx="7866888" cy="1524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562214"/>
              </a:buClr>
              <a:buSzPts val="4400"/>
              <a:buFont typeface="Cabin"/>
              <a:buNone/>
            </a:pPr>
            <a:r>
              <a:rPr lang="en-US" sz="4400" b="0" i="0" u="none" strike="noStrike" cap="none">
                <a:solidFill>
                  <a:srgbClr val="562214"/>
                </a:solidFill>
                <a:latin typeface="Cabin"/>
                <a:ea typeface="Cabin"/>
                <a:cs typeface="Cabin"/>
                <a:sym typeface="Cabin"/>
              </a:rPr>
              <a:t>Actividad de Grupo Pequeño</a:t>
            </a:r>
            <a:br>
              <a:rPr lang="en-US" sz="4400" b="0" i="0" u="none" strike="noStrike" cap="none">
                <a:solidFill>
                  <a:srgbClr val="562214"/>
                </a:solidFill>
                <a:latin typeface="Cabin"/>
                <a:ea typeface="Cabin"/>
                <a:cs typeface="Cabin"/>
                <a:sym typeface="Cabin"/>
              </a:rPr>
            </a:br>
            <a:r>
              <a:rPr lang="en-US" sz="2400" b="0" i="0" u="none" strike="noStrike" cap="none">
                <a:solidFill>
                  <a:srgbClr val="562214"/>
                </a:solidFill>
                <a:latin typeface="Cabin"/>
                <a:ea typeface="Cabin"/>
                <a:cs typeface="Cabin"/>
                <a:sym typeface="Cabin"/>
              </a:rPr>
              <a:t> (Pares y compartir)</a:t>
            </a:r>
            <a:endParaRPr sz="1200" b="0" i="0" u="none" strike="noStrike" cap="none">
              <a:solidFill>
                <a:srgbClr val="562214"/>
              </a:solidFill>
              <a:latin typeface="Cabin"/>
              <a:ea typeface="Cabin"/>
              <a:cs typeface="Cabin"/>
              <a:sym typeface="Cabin"/>
            </a:endParaRPr>
          </a:p>
        </p:txBody>
      </p:sp>
      <p:sp>
        <p:nvSpPr>
          <p:cNvPr id="298" name="Shape 298"/>
          <p:cNvSpPr txBox="1">
            <a:spLocks noGrp="1"/>
          </p:cNvSpPr>
          <p:nvPr>
            <p:ph type="body" idx="1"/>
          </p:nvPr>
        </p:nvSpPr>
        <p:spPr>
          <a:xfrm>
            <a:off x="1435608" y="1676400"/>
            <a:ext cx="7498080" cy="4876800"/>
          </a:xfrm>
          <a:prstGeom prst="rect">
            <a:avLst/>
          </a:prstGeom>
          <a:noFill/>
          <a:ln>
            <a:noFill/>
          </a:ln>
        </p:spPr>
        <p:txBody>
          <a:bodyPr wrap="square" lIns="91425" tIns="45700" rIns="91425" bIns="45700" anchor="t" anchorCtr="0">
            <a:noAutofit/>
          </a:bodyPr>
          <a:lstStyle/>
          <a:p>
            <a:pPr marL="541782" marR="0" lvl="0" indent="-514350" algn="l" rtl="0">
              <a:lnSpc>
                <a:spcPct val="100000"/>
              </a:lnSpc>
              <a:spcBef>
                <a:spcPts val="0"/>
              </a:spcBef>
              <a:spcAft>
                <a:spcPts val="0"/>
              </a:spcAft>
              <a:buClr>
                <a:schemeClr val="accent1"/>
              </a:buClr>
              <a:buSzPts val="2240"/>
              <a:buFont typeface="Noto Sans Symbols"/>
              <a:buAutoNum type="arabicPeriod"/>
            </a:pPr>
            <a:r>
              <a:rPr lang="en-US" sz="2800" b="0" i="0" u="none" strike="noStrike" cap="none">
                <a:solidFill>
                  <a:schemeClr val="dk1"/>
                </a:solidFill>
                <a:latin typeface="Cabin"/>
                <a:ea typeface="Cabin"/>
                <a:cs typeface="Cabin"/>
                <a:sym typeface="Cabin"/>
              </a:rPr>
              <a:t>Escoja por lo menos un escenario de la lista o crea su propio escenario. </a:t>
            </a:r>
            <a:endParaRPr/>
          </a:p>
          <a:p>
            <a:pPr marL="541782" marR="0" lvl="0" indent="-514350" algn="l" rtl="0">
              <a:lnSpc>
                <a:spcPct val="100000"/>
              </a:lnSpc>
              <a:spcBef>
                <a:spcPts val="600"/>
              </a:spcBef>
              <a:spcAft>
                <a:spcPts val="0"/>
              </a:spcAft>
              <a:buClr>
                <a:schemeClr val="accent1"/>
              </a:buClr>
              <a:buSzPts val="2240"/>
              <a:buFont typeface="Noto Sans Symbols"/>
              <a:buAutoNum type="arabicPeriod"/>
            </a:pPr>
            <a:r>
              <a:rPr lang="en-US" sz="2800" b="0" i="0" u="none" strike="noStrike" cap="none">
                <a:solidFill>
                  <a:schemeClr val="dk1"/>
                </a:solidFill>
                <a:latin typeface="Cabin"/>
                <a:ea typeface="Cabin"/>
                <a:cs typeface="Cabin"/>
                <a:sym typeface="Cabin"/>
              </a:rPr>
              <a:t>Piensen en una interacción que NO es receptiva a los niños. </a:t>
            </a:r>
            <a:endParaRPr/>
          </a:p>
          <a:p>
            <a:pPr marL="541782" marR="0" lvl="0" indent="-514350" algn="l" rtl="0">
              <a:lnSpc>
                <a:spcPct val="100000"/>
              </a:lnSpc>
              <a:spcBef>
                <a:spcPts val="600"/>
              </a:spcBef>
              <a:spcAft>
                <a:spcPts val="0"/>
              </a:spcAft>
              <a:buClr>
                <a:schemeClr val="accent1"/>
              </a:buClr>
              <a:buSzPts val="2240"/>
              <a:buFont typeface="Noto Sans Symbols"/>
              <a:buAutoNum type="arabicPeriod"/>
            </a:pPr>
            <a:r>
              <a:rPr lang="en-US" sz="2800" b="0" i="0" u="none" strike="noStrike" cap="none">
                <a:solidFill>
                  <a:schemeClr val="dk1"/>
                </a:solidFill>
                <a:latin typeface="Cabin"/>
                <a:ea typeface="Cabin"/>
                <a:cs typeface="Cabin"/>
                <a:sym typeface="Cabin"/>
              </a:rPr>
              <a:t>Piensen en una interacción que SI es receptiva a los niños. </a:t>
            </a:r>
            <a:endParaRPr/>
          </a:p>
          <a:p>
            <a:pPr marL="541782" marR="0" lvl="0" indent="-514350" algn="l" rtl="0">
              <a:lnSpc>
                <a:spcPct val="100000"/>
              </a:lnSpc>
              <a:spcBef>
                <a:spcPts val="600"/>
              </a:spcBef>
              <a:spcAft>
                <a:spcPts val="0"/>
              </a:spcAft>
              <a:buClr>
                <a:schemeClr val="accent1"/>
              </a:buClr>
              <a:buSzPts val="2240"/>
              <a:buFont typeface="Noto Sans Symbols"/>
              <a:buAutoNum type="arabicPeriod"/>
            </a:pPr>
            <a:r>
              <a:rPr lang="en-US" sz="2800" b="0" i="0" u="none" strike="noStrike" cap="none">
                <a:solidFill>
                  <a:schemeClr val="dk1"/>
                </a:solidFill>
                <a:latin typeface="Cabin"/>
                <a:ea typeface="Cabin"/>
                <a:cs typeface="Cabin"/>
                <a:sym typeface="Cabin"/>
              </a:rPr>
              <a:t>Hable sobre posibles resultados de las interacciones. </a:t>
            </a:r>
            <a:endParaRPr sz="3200" b="0" i="0" u="none" strike="noStrike" cap="none">
              <a:solidFill>
                <a:schemeClr val="dk1"/>
              </a:solidFill>
              <a:latin typeface="Cabin"/>
              <a:ea typeface="Cabin"/>
              <a:cs typeface="Cabin"/>
              <a:sym typeface="Cabi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Shape 304"/>
          <p:cNvSpPr txBox="1">
            <a:spLocks noGrp="1"/>
          </p:cNvSpPr>
          <p:nvPr>
            <p:ph type="title"/>
          </p:nvPr>
        </p:nvSpPr>
        <p:spPr>
          <a:xfrm>
            <a:off x="1295400" y="274638"/>
            <a:ext cx="7638288"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000000"/>
              </a:buClr>
              <a:buSzPts val="3600"/>
              <a:buFont typeface="Cabin"/>
              <a:buNone/>
            </a:pPr>
            <a:r>
              <a:rPr lang="en-US" sz="3600" b="0" i="0" u="none" strike="noStrike" cap="none">
                <a:solidFill>
                  <a:srgbClr val="000000"/>
                </a:solidFill>
                <a:latin typeface="Cabin"/>
                <a:ea typeface="Cabin"/>
                <a:cs typeface="Cabin"/>
                <a:sym typeface="Cabin"/>
              </a:rPr>
              <a:t>Desafíos al Nivel del Programa</a:t>
            </a:r>
            <a:endParaRPr sz="3600" b="0" i="0" u="none" strike="noStrike" cap="none">
              <a:solidFill>
                <a:srgbClr val="000000"/>
              </a:solidFill>
              <a:latin typeface="Cabin"/>
              <a:ea typeface="Cabin"/>
              <a:cs typeface="Cabin"/>
              <a:sym typeface="Cabin"/>
            </a:endParaRPr>
          </a:p>
        </p:txBody>
      </p:sp>
      <p:sp>
        <p:nvSpPr>
          <p:cNvPr id="305" name="Shape 305"/>
          <p:cNvSpPr txBox="1">
            <a:spLocks noGrp="1"/>
          </p:cNvSpPr>
          <p:nvPr>
            <p:ph type="body" idx="1"/>
          </p:nvPr>
        </p:nvSpPr>
        <p:spPr>
          <a:xfrm>
            <a:off x="1435608" y="1752600"/>
            <a:ext cx="7498080" cy="4495800"/>
          </a:xfrm>
          <a:prstGeom prst="rect">
            <a:avLst/>
          </a:prstGeom>
          <a:noFill/>
          <a:ln>
            <a:noFill/>
          </a:ln>
        </p:spPr>
        <p:txBody>
          <a:bodyPr wrap="square" lIns="91425" tIns="45700" rIns="91425" bIns="45700" anchor="t" anchorCtr="0">
            <a:noAutofit/>
          </a:bodyPr>
          <a:lstStyle/>
          <a:p>
            <a:pPr marL="365760" marR="0" lvl="0" indent="-283464" algn="l" rtl="0">
              <a:lnSpc>
                <a:spcPct val="100000"/>
              </a:lnSpc>
              <a:spcBef>
                <a:spcPts val="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Falta de apoyo</a:t>
            </a:r>
            <a:endParaRPr/>
          </a:p>
          <a:p>
            <a:pPr marL="82296" marR="0" lvl="0" indent="0"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Falta de recursos</a:t>
            </a:r>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Falta de desarrollo profesional en el desarrollo de bebés y niños pequeños y prácticas culturalmente competentes</a:t>
            </a:r>
            <a:endParaRPr/>
          </a:p>
          <a:p>
            <a:pPr marL="365760" marR="0" lvl="0" indent="-141223" algn="l" rtl="0">
              <a:lnSpc>
                <a:spcPct val="10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Falta de un clima organizacional positivo</a:t>
            </a:r>
            <a:endParaRPr sz="2800" b="0" i="0" u="none" strike="noStrike" cap="none">
              <a:solidFill>
                <a:schemeClr val="dk1"/>
              </a:solidFill>
              <a:latin typeface="Cabin"/>
              <a:ea typeface="Cabin"/>
              <a:cs typeface="Cabin"/>
              <a:sym typeface="Cab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5">
                                            <p:txEl>
                                              <p:pRg st="0" end="0"/>
                                            </p:txEl>
                                          </p:spTgt>
                                        </p:tgtEl>
                                        <p:attrNameLst>
                                          <p:attrName>style.visibility</p:attrName>
                                        </p:attrNameLst>
                                      </p:cBhvr>
                                      <p:to>
                                        <p:strVal val="visible"/>
                                      </p:to>
                                    </p:set>
                                    <p:animEffect transition="in" filter="fade">
                                      <p:cBhvr>
                                        <p:cTn id="7" dur="1000"/>
                                        <p:tgtEl>
                                          <p:spTgt spid="3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5">
                                            <p:txEl>
                                              <p:pRg st="1" end="1"/>
                                            </p:txEl>
                                          </p:spTgt>
                                        </p:tgtEl>
                                        <p:attrNameLst>
                                          <p:attrName>style.visibility</p:attrName>
                                        </p:attrNameLst>
                                      </p:cBhvr>
                                      <p:to>
                                        <p:strVal val="visible"/>
                                      </p:to>
                                    </p:set>
                                    <p:animEffect transition="in" filter="fade">
                                      <p:cBhvr>
                                        <p:cTn id="12" dur="1000"/>
                                        <p:tgtEl>
                                          <p:spTgt spid="3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5">
                                            <p:txEl>
                                              <p:pRg st="2" end="2"/>
                                            </p:txEl>
                                          </p:spTgt>
                                        </p:tgtEl>
                                        <p:attrNameLst>
                                          <p:attrName>style.visibility</p:attrName>
                                        </p:attrNameLst>
                                      </p:cBhvr>
                                      <p:to>
                                        <p:strVal val="visible"/>
                                      </p:to>
                                    </p:set>
                                    <p:animEffect transition="in" filter="fade">
                                      <p:cBhvr>
                                        <p:cTn id="17" dur="1000"/>
                                        <p:tgtEl>
                                          <p:spTgt spid="3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5">
                                            <p:txEl>
                                              <p:pRg st="3" end="3"/>
                                            </p:txEl>
                                          </p:spTgt>
                                        </p:tgtEl>
                                        <p:attrNameLst>
                                          <p:attrName>style.visibility</p:attrName>
                                        </p:attrNameLst>
                                      </p:cBhvr>
                                      <p:to>
                                        <p:strVal val="visible"/>
                                      </p:to>
                                    </p:set>
                                    <p:animEffect transition="in" filter="fade">
                                      <p:cBhvr>
                                        <p:cTn id="22" dur="1000"/>
                                        <p:tgtEl>
                                          <p:spTgt spid="30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5">
                                            <p:txEl>
                                              <p:pRg st="4" end="4"/>
                                            </p:txEl>
                                          </p:spTgt>
                                        </p:tgtEl>
                                        <p:attrNameLst>
                                          <p:attrName>style.visibility</p:attrName>
                                        </p:attrNameLst>
                                      </p:cBhvr>
                                      <p:to>
                                        <p:strVal val="visible"/>
                                      </p:to>
                                    </p:set>
                                    <p:animEffect transition="in" filter="fade">
                                      <p:cBhvr>
                                        <p:cTn id="27" dur="1000"/>
                                        <p:tgtEl>
                                          <p:spTgt spid="30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5">
                                            <p:txEl>
                                              <p:pRg st="5" end="5"/>
                                            </p:txEl>
                                          </p:spTgt>
                                        </p:tgtEl>
                                        <p:attrNameLst>
                                          <p:attrName>style.visibility</p:attrName>
                                        </p:attrNameLst>
                                      </p:cBhvr>
                                      <p:to>
                                        <p:strVal val="visible"/>
                                      </p:to>
                                    </p:set>
                                    <p:animEffect transition="in" filter="fade">
                                      <p:cBhvr>
                                        <p:cTn id="32" dur="1000"/>
                                        <p:tgtEl>
                                          <p:spTgt spid="30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05">
                                            <p:txEl>
                                              <p:pRg st="6" end="6"/>
                                            </p:txEl>
                                          </p:spTgt>
                                        </p:tgtEl>
                                        <p:attrNameLst>
                                          <p:attrName>style.visibility</p:attrName>
                                        </p:attrNameLst>
                                      </p:cBhvr>
                                      <p:to>
                                        <p:strVal val="visible"/>
                                      </p:to>
                                    </p:set>
                                    <p:animEffect transition="in" filter="fade">
                                      <p:cBhvr>
                                        <p:cTn id="37" dur="1000"/>
                                        <p:tgtEl>
                                          <p:spTgt spid="30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Shape 311"/>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000000"/>
              </a:buClr>
              <a:buSzPts val="3600"/>
              <a:buFont typeface="Cabin"/>
              <a:buNone/>
            </a:pPr>
            <a:r>
              <a:rPr lang="en-US" sz="3600" b="0" i="0" u="none" strike="noStrike" cap="none">
                <a:solidFill>
                  <a:srgbClr val="000000"/>
                </a:solidFill>
                <a:latin typeface="Cabin"/>
                <a:ea typeface="Cabin"/>
                <a:cs typeface="Cabin"/>
                <a:sym typeface="Cabin"/>
              </a:rPr>
              <a:t>Desafíos con Niños y Familias</a:t>
            </a:r>
            <a:endParaRPr sz="3600" b="0" i="0" u="none" strike="noStrike" cap="none">
              <a:solidFill>
                <a:srgbClr val="000000"/>
              </a:solidFill>
              <a:latin typeface="Cabin"/>
              <a:ea typeface="Cabin"/>
              <a:cs typeface="Cabin"/>
              <a:sym typeface="Cabin"/>
            </a:endParaRPr>
          </a:p>
        </p:txBody>
      </p:sp>
      <p:sp>
        <p:nvSpPr>
          <p:cNvPr id="312" name="Shape 312"/>
          <p:cNvSpPr txBox="1">
            <a:spLocks noGrp="1"/>
          </p:cNvSpPr>
          <p:nvPr>
            <p:ph type="body" idx="1"/>
          </p:nvPr>
        </p:nvSpPr>
        <p:spPr>
          <a:xfrm>
            <a:off x="1435608" y="1676400"/>
            <a:ext cx="7498080" cy="4800600"/>
          </a:xfrm>
          <a:prstGeom prst="rect">
            <a:avLst/>
          </a:prstGeom>
          <a:noFill/>
          <a:ln>
            <a:noFill/>
          </a:ln>
        </p:spPr>
        <p:txBody>
          <a:bodyPr wrap="square" lIns="91425" tIns="45700" rIns="91425" bIns="45700" anchor="t" anchorCtr="0">
            <a:noAutofit/>
          </a:bodyPr>
          <a:lstStyle/>
          <a:p>
            <a:pPr marL="365760" marR="0" lvl="0" indent="-283464" algn="l" rtl="0">
              <a:lnSpc>
                <a:spcPct val="90000"/>
              </a:lnSpc>
              <a:spcBef>
                <a:spcPts val="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Necesidades especiales</a:t>
            </a:r>
            <a:endParaRPr/>
          </a:p>
          <a:p>
            <a:pPr marL="365760" marR="0" lvl="0" indent="-141223" algn="l" rtl="0">
              <a:lnSpc>
                <a:spcPct val="9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9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Temperamento (adulto/niño)</a:t>
            </a:r>
            <a:endParaRPr/>
          </a:p>
          <a:p>
            <a:pPr marL="365760" marR="0" lvl="0" indent="-141223" algn="l" rtl="0">
              <a:lnSpc>
                <a:spcPct val="9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9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Trauma</a:t>
            </a:r>
            <a:endParaRPr/>
          </a:p>
          <a:p>
            <a:pPr marL="365760" marR="0" lvl="0" indent="-141223" algn="l" rtl="0">
              <a:lnSpc>
                <a:spcPct val="9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9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Estilos de crianza</a:t>
            </a:r>
            <a:endParaRPr/>
          </a:p>
          <a:p>
            <a:pPr marL="365760" marR="0" lvl="0" indent="-141223" algn="l" rtl="0">
              <a:lnSpc>
                <a:spcPct val="90000"/>
              </a:lnSpc>
              <a:spcBef>
                <a:spcPts val="600"/>
              </a:spcBef>
              <a:spcAft>
                <a:spcPts val="0"/>
              </a:spcAft>
              <a:buClr>
                <a:schemeClr val="accent1"/>
              </a:buClr>
              <a:buSzPts val="2240"/>
              <a:buFont typeface="Noto Sans Symbols"/>
              <a:buNone/>
            </a:pPr>
            <a:endParaRPr sz="2800" b="0" i="0" u="none" strike="noStrike" cap="none">
              <a:solidFill>
                <a:schemeClr val="dk1"/>
              </a:solidFill>
              <a:latin typeface="Cabin"/>
              <a:ea typeface="Cabin"/>
              <a:cs typeface="Cabin"/>
              <a:sym typeface="Cabin"/>
            </a:endParaRPr>
          </a:p>
          <a:p>
            <a:pPr marL="365760" marR="0" lvl="0" indent="-283464" algn="l" rtl="0">
              <a:lnSpc>
                <a:spcPct val="90000"/>
              </a:lnSpc>
              <a:spcBef>
                <a:spcPts val="600"/>
              </a:spcBef>
              <a:spcAft>
                <a:spcPts val="0"/>
              </a:spcAft>
              <a:buClr>
                <a:schemeClr val="accent1"/>
              </a:buClr>
              <a:buSzPts val="2240"/>
              <a:buFont typeface="Noto Sans Symbols"/>
              <a:buChar char="●"/>
            </a:pPr>
            <a:r>
              <a:rPr lang="en-US" sz="2800" b="0" i="0" u="none" strike="noStrike" cap="none">
                <a:solidFill>
                  <a:schemeClr val="dk1"/>
                </a:solidFill>
                <a:latin typeface="Cabin"/>
                <a:ea typeface="Cabin"/>
                <a:cs typeface="Cabin"/>
                <a:sym typeface="Cabin"/>
              </a:rPr>
              <a:t>Inconsciente o desconocimiento de la cultura / idioma del hogar</a:t>
            </a:r>
            <a:endParaRPr sz="2800" b="0" i="0" u="none" strike="noStrike" cap="none">
              <a:solidFill>
                <a:schemeClr val="dk1"/>
              </a:solidFill>
              <a:latin typeface="Cabin"/>
              <a:ea typeface="Cabin"/>
              <a:cs typeface="Cabin"/>
              <a:sym typeface="Cab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2">
                                            <p:txEl>
                                              <p:pRg st="0" end="0"/>
                                            </p:txEl>
                                          </p:spTgt>
                                        </p:tgtEl>
                                        <p:attrNameLst>
                                          <p:attrName>style.visibility</p:attrName>
                                        </p:attrNameLst>
                                      </p:cBhvr>
                                      <p:to>
                                        <p:strVal val="visible"/>
                                      </p:to>
                                    </p:set>
                                    <p:animEffect transition="in" filter="fade">
                                      <p:cBhvr>
                                        <p:cTn id="7" dur="1000"/>
                                        <p:tgtEl>
                                          <p:spTgt spid="3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2">
                                            <p:txEl>
                                              <p:pRg st="1" end="1"/>
                                            </p:txEl>
                                          </p:spTgt>
                                        </p:tgtEl>
                                        <p:attrNameLst>
                                          <p:attrName>style.visibility</p:attrName>
                                        </p:attrNameLst>
                                      </p:cBhvr>
                                      <p:to>
                                        <p:strVal val="visible"/>
                                      </p:to>
                                    </p:set>
                                    <p:animEffect transition="in" filter="fade">
                                      <p:cBhvr>
                                        <p:cTn id="12" dur="1000"/>
                                        <p:tgtEl>
                                          <p:spTgt spid="3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2">
                                            <p:txEl>
                                              <p:pRg st="2" end="2"/>
                                            </p:txEl>
                                          </p:spTgt>
                                        </p:tgtEl>
                                        <p:attrNameLst>
                                          <p:attrName>style.visibility</p:attrName>
                                        </p:attrNameLst>
                                      </p:cBhvr>
                                      <p:to>
                                        <p:strVal val="visible"/>
                                      </p:to>
                                    </p:set>
                                    <p:animEffect transition="in" filter="fade">
                                      <p:cBhvr>
                                        <p:cTn id="17" dur="1000"/>
                                        <p:tgtEl>
                                          <p:spTgt spid="3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2">
                                            <p:txEl>
                                              <p:pRg st="3" end="3"/>
                                            </p:txEl>
                                          </p:spTgt>
                                        </p:tgtEl>
                                        <p:attrNameLst>
                                          <p:attrName>style.visibility</p:attrName>
                                        </p:attrNameLst>
                                      </p:cBhvr>
                                      <p:to>
                                        <p:strVal val="visible"/>
                                      </p:to>
                                    </p:set>
                                    <p:animEffect transition="in" filter="fade">
                                      <p:cBhvr>
                                        <p:cTn id="22" dur="1000"/>
                                        <p:tgtEl>
                                          <p:spTgt spid="3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2">
                                            <p:txEl>
                                              <p:pRg st="4" end="4"/>
                                            </p:txEl>
                                          </p:spTgt>
                                        </p:tgtEl>
                                        <p:attrNameLst>
                                          <p:attrName>style.visibility</p:attrName>
                                        </p:attrNameLst>
                                      </p:cBhvr>
                                      <p:to>
                                        <p:strVal val="visible"/>
                                      </p:to>
                                    </p:set>
                                    <p:animEffect transition="in" filter="fade">
                                      <p:cBhvr>
                                        <p:cTn id="27" dur="1000"/>
                                        <p:tgtEl>
                                          <p:spTgt spid="3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12">
                                            <p:txEl>
                                              <p:pRg st="5" end="5"/>
                                            </p:txEl>
                                          </p:spTgt>
                                        </p:tgtEl>
                                        <p:attrNameLst>
                                          <p:attrName>style.visibility</p:attrName>
                                        </p:attrNameLst>
                                      </p:cBhvr>
                                      <p:to>
                                        <p:strVal val="visible"/>
                                      </p:to>
                                    </p:set>
                                    <p:animEffect transition="in" filter="fade">
                                      <p:cBhvr>
                                        <p:cTn id="32" dur="1000"/>
                                        <p:tgtEl>
                                          <p:spTgt spid="31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2">
                                            <p:txEl>
                                              <p:pRg st="6" end="6"/>
                                            </p:txEl>
                                          </p:spTgt>
                                        </p:tgtEl>
                                        <p:attrNameLst>
                                          <p:attrName>style.visibility</p:attrName>
                                        </p:attrNameLst>
                                      </p:cBhvr>
                                      <p:to>
                                        <p:strVal val="visible"/>
                                      </p:to>
                                    </p:set>
                                    <p:animEffect transition="in" filter="fade">
                                      <p:cBhvr>
                                        <p:cTn id="37" dur="1000"/>
                                        <p:tgtEl>
                                          <p:spTgt spid="31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2">
                                            <p:txEl>
                                              <p:pRg st="7" end="7"/>
                                            </p:txEl>
                                          </p:spTgt>
                                        </p:tgtEl>
                                        <p:attrNameLst>
                                          <p:attrName>style.visibility</p:attrName>
                                        </p:attrNameLst>
                                      </p:cBhvr>
                                      <p:to>
                                        <p:strVal val="visible"/>
                                      </p:to>
                                    </p:set>
                                    <p:animEffect transition="in" filter="fade">
                                      <p:cBhvr>
                                        <p:cTn id="42" dur="1000"/>
                                        <p:tgtEl>
                                          <p:spTgt spid="31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2">
                                            <p:txEl>
                                              <p:pRg st="8" end="8"/>
                                            </p:txEl>
                                          </p:spTgt>
                                        </p:tgtEl>
                                        <p:attrNameLst>
                                          <p:attrName>style.visibility</p:attrName>
                                        </p:attrNameLst>
                                      </p:cBhvr>
                                      <p:to>
                                        <p:strVal val="visible"/>
                                      </p:to>
                                    </p:set>
                                    <p:animEffect transition="in" filter="fade">
                                      <p:cBhvr>
                                        <p:cTn id="47" dur="1000"/>
                                        <p:tgtEl>
                                          <p:spTgt spid="31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Shape 318"/>
          <p:cNvSpPr txBox="1">
            <a:spLocks noGrp="1"/>
          </p:cNvSpPr>
          <p:nvPr>
            <p:ph type="ctrTitle"/>
          </p:nvPr>
        </p:nvSpPr>
        <p:spPr>
          <a:xfrm>
            <a:off x="1143000" y="359898"/>
            <a:ext cx="7696200" cy="2992902"/>
          </a:xfrm>
          <a:prstGeom prst="rect">
            <a:avLst/>
          </a:prstGeom>
          <a:noFill/>
          <a:ln>
            <a:noFill/>
          </a:ln>
        </p:spPr>
        <p:txBody>
          <a:bodyPr wrap="square" lIns="91425" tIns="45700" rIns="91425" bIns="45700" anchor="b"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Apoyando </a:t>
            </a:r>
            <a:r>
              <a:rPr lang="en-US" sz="3600">
                <a:solidFill>
                  <a:schemeClr val="dk1"/>
                </a:solidFill>
              </a:rPr>
              <a:t>Prácticas</a:t>
            </a:r>
            <a:r>
              <a:rPr lang="en-US" sz="3600" b="0" i="0" u="none" strike="noStrike" cap="none">
                <a:solidFill>
                  <a:schemeClr val="dk1"/>
                </a:solidFill>
                <a:latin typeface="Cabin"/>
                <a:ea typeface="Cabin"/>
                <a:cs typeface="Cabin"/>
                <a:sym typeface="Cabin"/>
              </a:rPr>
              <a:t> para el Cuidado Receptivo en el Lugar del Trabajo</a:t>
            </a:r>
            <a:endParaRPr sz="3600" b="0" i="0" u="none" strike="noStrike" cap="none">
              <a:solidFill>
                <a:schemeClr val="dk1"/>
              </a:solidFill>
              <a:latin typeface="Cabin"/>
              <a:ea typeface="Cabin"/>
              <a:cs typeface="Cabin"/>
              <a:sym typeface="Cabi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Shape 324"/>
          <p:cNvSpPr txBox="1">
            <a:spLocks noGrp="1"/>
          </p:cNvSpPr>
          <p:nvPr>
            <p:ph type="title"/>
          </p:nvPr>
        </p:nvSpPr>
        <p:spPr>
          <a:xfrm>
            <a:off x="838200" y="152400"/>
            <a:ext cx="7772400" cy="9906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562214"/>
              </a:buClr>
              <a:buSzPts val="4300"/>
              <a:buFont typeface="Cabin"/>
              <a:buNone/>
            </a:pPr>
            <a:r>
              <a:rPr lang="en-US" sz="4300" b="0" i="0" u="none" strike="noStrike" cap="none">
                <a:solidFill>
                  <a:srgbClr val="562214"/>
                </a:solidFill>
                <a:latin typeface="Cabin"/>
                <a:ea typeface="Cabin"/>
                <a:cs typeface="Cabin"/>
                <a:sym typeface="Cabin"/>
              </a:rPr>
              <a:t>Relaciones</a:t>
            </a:r>
            <a:endParaRPr sz="3600" b="0" i="0" u="none" strike="noStrike" cap="none">
              <a:solidFill>
                <a:schemeClr val="dk1"/>
              </a:solidFill>
              <a:latin typeface="Cabin"/>
              <a:ea typeface="Cabin"/>
              <a:cs typeface="Cabin"/>
              <a:sym typeface="Cabin"/>
            </a:endParaRPr>
          </a:p>
        </p:txBody>
      </p:sp>
      <p:sp>
        <p:nvSpPr>
          <p:cNvPr id="325" name="Shape 325"/>
          <p:cNvSpPr txBox="1">
            <a:spLocks noGrp="1"/>
          </p:cNvSpPr>
          <p:nvPr>
            <p:ph type="body" idx="1"/>
          </p:nvPr>
        </p:nvSpPr>
        <p:spPr>
          <a:xfrm>
            <a:off x="1435608" y="1447800"/>
            <a:ext cx="7498080" cy="4800600"/>
          </a:xfrm>
          <a:prstGeom prst="rect">
            <a:avLst/>
          </a:prstGeom>
          <a:noFill/>
          <a:ln>
            <a:noFill/>
          </a:ln>
        </p:spPr>
        <p:txBody>
          <a:bodyPr wrap="square" lIns="91425" tIns="45700" rIns="91425" bIns="45700" anchor="t" anchorCtr="0">
            <a:noAutofit/>
          </a:bodyPr>
          <a:lstStyle/>
          <a:p>
            <a:pPr marL="514350" marR="0" lvl="0" indent="-514350" algn="l" rtl="0">
              <a:lnSpc>
                <a:spcPct val="100000"/>
              </a:lnSpc>
              <a:spcBef>
                <a:spcPts val="0"/>
              </a:spcBef>
              <a:spcAft>
                <a:spcPts val="0"/>
              </a:spcAft>
              <a:buClr>
                <a:schemeClr val="accent1"/>
              </a:buClr>
              <a:buSzPts val="2560"/>
              <a:buFont typeface="Noto Sans Symbols"/>
              <a:buNone/>
            </a:pPr>
            <a:r>
              <a:rPr lang="en-US" sz="3200" b="0" i="0" u="none" strike="noStrike" cap="none">
                <a:solidFill>
                  <a:schemeClr val="dk1"/>
                </a:solidFill>
                <a:latin typeface="Cabin"/>
                <a:ea typeface="Cabin"/>
                <a:cs typeface="Cabin"/>
                <a:sym typeface="Cabin"/>
              </a:rPr>
              <a:t>   </a:t>
            </a:r>
            <a:endParaRPr sz="3200" b="0" i="0" u="none" strike="noStrike" cap="none">
              <a:solidFill>
                <a:schemeClr val="dk1"/>
              </a:solidFill>
              <a:latin typeface="Cabin"/>
              <a:ea typeface="Cabin"/>
              <a:cs typeface="Cabin"/>
              <a:sym typeface="Cabin"/>
            </a:endParaRPr>
          </a:p>
        </p:txBody>
      </p:sp>
      <p:sp>
        <p:nvSpPr>
          <p:cNvPr id="326" name="Shape 326"/>
          <p:cNvSpPr/>
          <p:nvPr/>
        </p:nvSpPr>
        <p:spPr>
          <a:xfrm>
            <a:off x="1295400" y="1600200"/>
            <a:ext cx="7543800" cy="4191000"/>
          </a:xfrm>
          <a:custGeom>
            <a:avLst/>
            <a:gdLst/>
            <a:ahLst/>
            <a:cxnLst/>
            <a:rect l="0" t="0" r="0" b="0"/>
            <a:pathLst>
              <a:path w="120000" h="120000" extrusionOk="0">
                <a:moveTo>
                  <a:pt x="0" y="0"/>
                </a:moveTo>
                <a:lnTo>
                  <a:pt x="120000" y="0"/>
                </a:lnTo>
                <a:lnTo>
                  <a:pt x="120000" y="120000"/>
                </a:lnTo>
                <a:lnTo>
                  <a:pt x="0" y="120000"/>
                </a:lnTo>
                <a:close/>
              </a:path>
              <a:path w="120000" h="120000" fill="none" extrusionOk="0">
                <a:moveTo>
                  <a:pt x="-9999" y="0"/>
                </a:moveTo>
                <a:close/>
                <a:lnTo>
                  <a:pt x="-9999" y="120000"/>
                </a:lnTo>
              </a:path>
              <a:path w="120000" h="120000" fill="none" extrusionOk="0">
                <a:moveTo>
                  <a:pt x="-9999" y="22500"/>
                </a:moveTo>
                <a:lnTo>
                  <a:pt x="-45999" y="135000"/>
                </a:lnTo>
              </a:path>
            </a:pathLst>
          </a:custGeom>
          <a:noFill/>
          <a:ln>
            <a:noFill/>
          </a:ln>
        </p:spPr>
        <p:txBody>
          <a:bodyPr wrap="square" lIns="91425" tIns="45700" rIns="91425" bIns="45700" anchor="ctr" anchorCtr="1">
            <a:noAutofit/>
          </a:bodyPr>
          <a:lstStyle/>
          <a:p>
            <a:pPr marL="114300" marR="0" lvl="1" indent="-114300" algn="l" rtl="0">
              <a:lnSpc>
                <a:spcPct val="75000"/>
              </a:lnSpc>
              <a:spcBef>
                <a:spcPts val="0"/>
              </a:spcBef>
              <a:spcAft>
                <a:spcPts val="0"/>
              </a:spcAft>
              <a:buClr>
                <a:schemeClr val="dk1"/>
              </a:buClr>
              <a:buSzPts val="1800"/>
              <a:buFont typeface="Cabin"/>
              <a:buChar char="•"/>
            </a:pPr>
            <a:r>
              <a:rPr lang="en-US" sz="1800" b="0" i="0" u="none" strike="noStrike" cap="none">
                <a:solidFill>
                  <a:schemeClr val="dk1"/>
                </a:solidFill>
                <a:latin typeface="Cabin"/>
                <a:ea typeface="Cabin"/>
                <a:cs typeface="Cabin"/>
                <a:sym typeface="Cabin"/>
              </a:rPr>
              <a:t>Niño</a:t>
            </a:r>
            <a:endParaRPr sz="1800" b="0" i="0" u="none" strike="noStrike" cap="none">
              <a:solidFill>
                <a:schemeClr val="dk1"/>
              </a:solidFill>
              <a:latin typeface="Cabin"/>
              <a:ea typeface="Cabin"/>
              <a:cs typeface="Cabin"/>
              <a:sym typeface="Cabin"/>
            </a:endParaRPr>
          </a:p>
          <a:p>
            <a:pPr marL="228600" marR="0" lvl="2" indent="-114300" algn="l" rtl="0">
              <a:lnSpc>
                <a:spcPct val="75000"/>
              </a:lnSpc>
              <a:spcBef>
                <a:spcPts val="180"/>
              </a:spcBef>
              <a:spcAft>
                <a:spcPts val="0"/>
              </a:spcAft>
              <a:buClr>
                <a:schemeClr val="dk1"/>
              </a:buClr>
              <a:buSzPts val="1400"/>
              <a:buFont typeface="Cabin"/>
              <a:buChar char="•"/>
            </a:pPr>
            <a:r>
              <a:rPr lang="en-US" sz="1400" b="0" i="0" u="none" strike="noStrike" cap="none">
                <a:solidFill>
                  <a:schemeClr val="dk1"/>
                </a:solidFill>
                <a:latin typeface="Cabin"/>
                <a:ea typeface="Cabin"/>
                <a:cs typeface="Cabin"/>
                <a:sym typeface="Cabin"/>
              </a:rPr>
              <a:t>Padre-</a:t>
            </a:r>
            <a:endParaRPr/>
          </a:p>
          <a:p>
            <a:pPr marL="228600" marR="0" lvl="2" indent="-114300" algn="l" rtl="0">
              <a:lnSpc>
                <a:spcPct val="75000"/>
              </a:lnSpc>
              <a:spcBef>
                <a:spcPts val="140"/>
              </a:spcBef>
              <a:spcAft>
                <a:spcPts val="0"/>
              </a:spcAft>
              <a:buClr>
                <a:schemeClr val="dk1"/>
              </a:buClr>
              <a:buSzPts val="1400"/>
              <a:buFont typeface="Cabin"/>
              <a:buChar char="•"/>
            </a:pPr>
            <a:r>
              <a:rPr lang="en-US" sz="1400" b="0" i="0" u="none" strike="noStrike" cap="none">
                <a:solidFill>
                  <a:schemeClr val="dk1"/>
                </a:solidFill>
                <a:latin typeface="Cabin"/>
                <a:ea typeface="Cabin"/>
                <a:cs typeface="Cabin"/>
                <a:sym typeface="Cabin"/>
              </a:rPr>
              <a:t>Hijo</a:t>
            </a:r>
            <a:endParaRPr sz="1400" b="0" i="0" u="none" strike="noStrike" cap="none">
              <a:solidFill>
                <a:schemeClr val="dk1"/>
              </a:solidFill>
              <a:latin typeface="Cabin"/>
              <a:ea typeface="Cabin"/>
              <a:cs typeface="Cabin"/>
              <a:sym typeface="Cabin"/>
            </a:endParaRPr>
          </a:p>
          <a:p>
            <a:pPr marL="228600" marR="0" lvl="2" indent="0" algn="l" rtl="0">
              <a:lnSpc>
                <a:spcPct val="75000"/>
              </a:lnSpc>
              <a:spcBef>
                <a:spcPts val="140"/>
              </a:spcBef>
              <a:spcAft>
                <a:spcPts val="0"/>
              </a:spcAft>
              <a:buClr>
                <a:schemeClr val="dk1"/>
              </a:buClr>
              <a:buSzPts val="1800"/>
              <a:buFont typeface="Cabin"/>
              <a:buNone/>
            </a:pPr>
            <a:endParaRPr sz="1800" b="0" i="0" u="none" strike="noStrike" cap="none">
              <a:solidFill>
                <a:schemeClr val="dk1"/>
              </a:solidFill>
              <a:latin typeface="Cabin"/>
              <a:ea typeface="Cabin"/>
              <a:cs typeface="Cabin"/>
              <a:sym typeface="Cabin"/>
            </a:endParaRPr>
          </a:p>
          <a:p>
            <a:pPr marL="228600" marR="0" lvl="2" indent="-114300" algn="l" rtl="0">
              <a:lnSpc>
                <a:spcPct val="75000"/>
              </a:lnSpc>
              <a:spcBef>
                <a:spcPts val="180"/>
              </a:spcBef>
              <a:spcAft>
                <a:spcPts val="0"/>
              </a:spcAft>
              <a:buClr>
                <a:schemeClr val="dk1"/>
              </a:buClr>
              <a:buSzPts val="1200"/>
              <a:buFont typeface="Cabin"/>
              <a:buChar char="•"/>
            </a:pPr>
            <a:r>
              <a:rPr lang="en-US" sz="1200" b="0" i="0" u="none" strike="noStrike" cap="none">
                <a:solidFill>
                  <a:schemeClr val="dk1"/>
                </a:solidFill>
                <a:latin typeface="Cabin"/>
                <a:ea typeface="Cabin"/>
                <a:cs typeface="Cabin"/>
                <a:sym typeface="Cabin"/>
              </a:rPr>
              <a:t>Padre-Cuidador</a:t>
            </a:r>
            <a:endParaRPr sz="1200" b="0" i="0" u="none" strike="noStrike" cap="none">
              <a:solidFill>
                <a:schemeClr val="dk1"/>
              </a:solidFill>
              <a:latin typeface="Cabin"/>
              <a:ea typeface="Cabin"/>
              <a:cs typeface="Cabin"/>
              <a:sym typeface="Cabin"/>
            </a:endParaRPr>
          </a:p>
          <a:p>
            <a:pPr marL="228600" marR="0" lvl="2" indent="0" algn="l" rtl="0">
              <a:lnSpc>
                <a:spcPct val="75000"/>
              </a:lnSpc>
              <a:spcBef>
                <a:spcPts val="120"/>
              </a:spcBef>
              <a:spcAft>
                <a:spcPts val="0"/>
              </a:spcAft>
              <a:buClr>
                <a:schemeClr val="dk1"/>
              </a:buClr>
              <a:buSzPts val="1800"/>
              <a:buFont typeface="Cabin"/>
              <a:buNone/>
            </a:pPr>
            <a:endParaRPr sz="1800" b="0" i="0" u="none" strike="noStrike" cap="none">
              <a:solidFill>
                <a:schemeClr val="dk1"/>
              </a:solidFill>
              <a:latin typeface="Cabin"/>
              <a:ea typeface="Cabin"/>
              <a:cs typeface="Cabin"/>
              <a:sym typeface="Cabin"/>
            </a:endParaRPr>
          </a:p>
          <a:p>
            <a:pPr marL="228600" marR="0" lvl="2" indent="-114300" algn="l" rtl="0">
              <a:lnSpc>
                <a:spcPct val="75000"/>
              </a:lnSpc>
              <a:spcBef>
                <a:spcPts val="180"/>
              </a:spcBef>
              <a:spcAft>
                <a:spcPts val="0"/>
              </a:spcAft>
              <a:buClr>
                <a:schemeClr val="dk1"/>
              </a:buClr>
              <a:buSzPts val="1400"/>
              <a:buFont typeface="Cabin"/>
              <a:buChar char="•"/>
            </a:pPr>
            <a:r>
              <a:rPr lang="en-US" sz="1400" b="0" i="0" u="none" strike="noStrike" cap="none">
                <a:solidFill>
                  <a:schemeClr val="dk1"/>
                </a:solidFill>
                <a:latin typeface="Cabin"/>
                <a:ea typeface="Cabin"/>
                <a:cs typeface="Cabin"/>
                <a:sym typeface="Cabin"/>
              </a:rPr>
              <a:t>Personal de Apoyo</a:t>
            </a:r>
            <a:endParaRPr sz="1400" b="0" i="0" u="none" strike="noStrike" cap="none">
              <a:solidFill>
                <a:schemeClr val="dk1"/>
              </a:solidFill>
              <a:latin typeface="Cabin"/>
              <a:ea typeface="Cabin"/>
              <a:cs typeface="Cabin"/>
              <a:sym typeface="Cabin"/>
            </a:endParaRPr>
          </a:p>
          <a:p>
            <a:pPr marL="228600" marR="0" lvl="2" indent="0" algn="l" rtl="0">
              <a:lnSpc>
                <a:spcPct val="75000"/>
              </a:lnSpc>
              <a:spcBef>
                <a:spcPts val="140"/>
              </a:spcBef>
              <a:spcAft>
                <a:spcPts val="0"/>
              </a:spcAft>
              <a:buClr>
                <a:schemeClr val="dk1"/>
              </a:buClr>
              <a:buSzPts val="1800"/>
              <a:buFont typeface="Cabin"/>
              <a:buNone/>
            </a:pPr>
            <a:endParaRPr sz="1800" b="0" i="0" u="none" strike="noStrike" cap="none">
              <a:solidFill>
                <a:schemeClr val="dk1"/>
              </a:solidFill>
              <a:latin typeface="Cabin"/>
              <a:ea typeface="Cabin"/>
              <a:cs typeface="Cabin"/>
              <a:sym typeface="Cabin"/>
            </a:endParaRPr>
          </a:p>
          <a:p>
            <a:pPr marL="228600" marR="0" lvl="2" indent="-114300" algn="l" rtl="0">
              <a:lnSpc>
                <a:spcPct val="75000"/>
              </a:lnSpc>
              <a:spcBef>
                <a:spcPts val="180"/>
              </a:spcBef>
              <a:spcAft>
                <a:spcPts val="0"/>
              </a:spcAft>
              <a:buClr>
                <a:schemeClr val="dk1"/>
              </a:buClr>
              <a:buSzPts val="1800"/>
              <a:buFont typeface="Cabin"/>
              <a:buChar char="•"/>
            </a:pPr>
            <a:r>
              <a:rPr lang="en-US" sz="1800" b="0" i="0" u="none" strike="noStrike" cap="none">
                <a:solidFill>
                  <a:schemeClr val="dk1"/>
                </a:solidFill>
                <a:latin typeface="Cabin"/>
                <a:ea typeface="Cabin"/>
                <a:cs typeface="Cabin"/>
                <a:sym typeface="Cabin"/>
              </a:rPr>
              <a:t>Director/a-Cuidador</a:t>
            </a:r>
            <a:endParaRPr sz="1800" b="0" i="0" u="none" strike="noStrike" cap="none">
              <a:solidFill>
                <a:schemeClr val="dk1"/>
              </a:solidFill>
              <a:latin typeface="Cabin"/>
              <a:ea typeface="Cabin"/>
              <a:cs typeface="Cabin"/>
              <a:sym typeface="Cabin"/>
            </a:endParaRPr>
          </a:p>
          <a:p>
            <a:pPr marL="228600" marR="0" lvl="2" indent="0" algn="l" rtl="0">
              <a:lnSpc>
                <a:spcPct val="75000"/>
              </a:lnSpc>
              <a:spcBef>
                <a:spcPts val="180"/>
              </a:spcBef>
              <a:spcAft>
                <a:spcPts val="0"/>
              </a:spcAft>
              <a:buClr>
                <a:schemeClr val="dk1"/>
              </a:buClr>
              <a:buSzPts val="1800"/>
              <a:buFont typeface="Cabin"/>
              <a:buNone/>
            </a:pPr>
            <a:endParaRPr sz="1800" b="0" i="0" u="none" strike="noStrike" cap="none">
              <a:solidFill>
                <a:schemeClr val="dk1"/>
              </a:solidFill>
              <a:latin typeface="Cabin"/>
              <a:ea typeface="Cabin"/>
              <a:cs typeface="Cabin"/>
              <a:sym typeface="Cabin"/>
            </a:endParaRPr>
          </a:p>
          <a:p>
            <a:pPr marL="228600" marR="0" lvl="2" indent="-114300" algn="l" rtl="0">
              <a:lnSpc>
                <a:spcPct val="75000"/>
              </a:lnSpc>
              <a:spcBef>
                <a:spcPts val="180"/>
              </a:spcBef>
              <a:spcAft>
                <a:spcPts val="0"/>
              </a:spcAft>
              <a:buClr>
                <a:schemeClr val="dk1"/>
              </a:buClr>
              <a:buSzPts val="1800"/>
              <a:buFont typeface="Cabin"/>
              <a:buChar char="•"/>
            </a:pPr>
            <a:r>
              <a:rPr lang="en-US" sz="1800" b="0" i="0" u="none" strike="noStrike" cap="none">
                <a:solidFill>
                  <a:schemeClr val="dk1"/>
                </a:solidFill>
                <a:latin typeface="Cabin"/>
                <a:ea typeface="Cabin"/>
                <a:cs typeface="Cabin"/>
                <a:sym typeface="Cabin"/>
              </a:rPr>
              <a:t>Cuidador-Cuidador</a:t>
            </a:r>
            <a:endParaRPr sz="1800" b="0" i="0" u="none" strike="noStrike" cap="none">
              <a:solidFill>
                <a:schemeClr val="dk1"/>
              </a:solidFill>
              <a:latin typeface="Cabin"/>
              <a:ea typeface="Cabin"/>
              <a:cs typeface="Cabin"/>
              <a:sym typeface="Cabin"/>
            </a:endParaRPr>
          </a:p>
          <a:p>
            <a:pPr marL="228600" marR="0" lvl="2" indent="0" algn="l" rtl="0">
              <a:lnSpc>
                <a:spcPct val="75000"/>
              </a:lnSpc>
              <a:spcBef>
                <a:spcPts val="180"/>
              </a:spcBef>
              <a:spcAft>
                <a:spcPts val="0"/>
              </a:spcAft>
              <a:buClr>
                <a:schemeClr val="dk1"/>
              </a:buClr>
              <a:buSzPts val="1800"/>
              <a:buFont typeface="Cabin"/>
              <a:buNone/>
            </a:pPr>
            <a:endParaRPr sz="1800" b="0" i="0" u="none" strike="noStrike" cap="none">
              <a:solidFill>
                <a:schemeClr val="dk1"/>
              </a:solidFill>
              <a:latin typeface="Cabin"/>
              <a:ea typeface="Cabin"/>
              <a:cs typeface="Cabin"/>
              <a:sym typeface="Cabin"/>
            </a:endParaRPr>
          </a:p>
          <a:p>
            <a:pPr marL="228600" marR="0" lvl="2" indent="-114300" algn="l" rtl="0">
              <a:lnSpc>
                <a:spcPct val="75000"/>
              </a:lnSpc>
              <a:spcBef>
                <a:spcPts val="180"/>
              </a:spcBef>
              <a:spcAft>
                <a:spcPts val="0"/>
              </a:spcAft>
              <a:buClr>
                <a:schemeClr val="dk1"/>
              </a:buClr>
              <a:buSzPts val="1200"/>
              <a:buFont typeface="Cabin"/>
              <a:buChar char="•"/>
            </a:pPr>
            <a:r>
              <a:rPr lang="en-US" sz="1200" b="0" i="0" u="none" strike="noStrike" cap="none">
                <a:solidFill>
                  <a:schemeClr val="dk1"/>
                </a:solidFill>
                <a:latin typeface="Cabin"/>
                <a:ea typeface="Cabin"/>
                <a:cs typeface="Cabin"/>
                <a:sym typeface="Cabin"/>
              </a:rPr>
              <a:t>Cuidador-Niño</a:t>
            </a:r>
            <a:endParaRPr/>
          </a:p>
          <a:p>
            <a:pPr marL="228600" marR="0" lvl="2" indent="0" algn="l" rtl="0">
              <a:lnSpc>
                <a:spcPct val="75000"/>
              </a:lnSpc>
              <a:spcBef>
                <a:spcPts val="120"/>
              </a:spcBef>
              <a:spcAft>
                <a:spcPts val="0"/>
              </a:spcAft>
              <a:buClr>
                <a:schemeClr val="dk1"/>
              </a:buClr>
              <a:buSzPts val="1800"/>
              <a:buFont typeface="Cabin"/>
              <a:buNone/>
            </a:pPr>
            <a:endParaRPr sz="1800" b="0" i="0" u="none" strike="noStrike" cap="none">
              <a:solidFill>
                <a:schemeClr val="dk1"/>
              </a:solidFill>
              <a:latin typeface="Cabin"/>
              <a:ea typeface="Cabin"/>
              <a:cs typeface="Cabin"/>
              <a:sym typeface="Cab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5">
                                            <p:txEl>
                                              <p:pRg st="0" end="0"/>
                                            </p:txEl>
                                          </p:spTgt>
                                        </p:tgtEl>
                                        <p:attrNameLst>
                                          <p:attrName>style.visibility</p:attrName>
                                        </p:attrNameLst>
                                      </p:cBhvr>
                                      <p:to>
                                        <p:strVal val="visible"/>
                                      </p:to>
                                    </p:set>
                                    <p:animEffect transition="in" filter="fade">
                                      <p:cBhvr>
                                        <p:cTn id="7" dur="2000"/>
                                        <p:tgtEl>
                                          <p:spTgt spid="3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Autoevaluación</a:t>
            </a:r>
            <a:endParaRPr sz="3600" b="0" i="0" u="none" strike="noStrike" cap="none">
              <a:solidFill>
                <a:schemeClr val="dk1"/>
              </a:solidFill>
              <a:latin typeface="Cabin"/>
              <a:ea typeface="Cabin"/>
              <a:cs typeface="Cabin"/>
              <a:sym typeface="Cabin"/>
            </a:endParaRPr>
          </a:p>
        </p:txBody>
      </p:sp>
      <p:sp>
        <p:nvSpPr>
          <p:cNvPr id="333" name="Shape 333"/>
          <p:cNvSpPr txBox="1">
            <a:spLocks noGrp="1"/>
          </p:cNvSpPr>
          <p:nvPr>
            <p:ph type="body" idx="1"/>
          </p:nvPr>
        </p:nvSpPr>
        <p:spPr>
          <a:xfrm>
            <a:off x="1524000" y="1371600"/>
            <a:ext cx="7239000" cy="4648200"/>
          </a:xfrm>
          <a:prstGeom prst="rect">
            <a:avLst/>
          </a:prstGeom>
          <a:noFill/>
          <a:ln>
            <a:noFill/>
          </a:ln>
        </p:spPr>
        <p:txBody>
          <a:bodyPr wrap="square" lIns="91425" tIns="45700" rIns="91425" bIns="45700" anchor="t" anchorCtr="0">
            <a:noAutofit/>
          </a:bodyPr>
          <a:lstStyle/>
          <a:p>
            <a:pPr marL="365760" marR="0" lvl="0" indent="-120903" algn="l" rtl="0">
              <a:lnSpc>
                <a:spcPct val="100000"/>
              </a:lnSpc>
              <a:spcBef>
                <a:spcPts val="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a:p>
            <a:pPr marL="365760" marR="0" lvl="0" indent="-283464" algn="l" rtl="0">
              <a:lnSpc>
                <a:spcPct val="100000"/>
              </a:lnSpc>
              <a:spcBef>
                <a:spcPts val="600"/>
              </a:spcBef>
              <a:spcAft>
                <a:spcPts val="0"/>
              </a:spcAft>
              <a:buClr>
                <a:schemeClr val="accent1"/>
              </a:buClr>
              <a:buSzPts val="2560"/>
              <a:buFont typeface="Noto Sans Symbols"/>
              <a:buChar char="●"/>
            </a:pPr>
            <a:r>
              <a:rPr lang="en-US" sz="3200" b="0" i="0" u="none" strike="noStrike" cap="none">
                <a:solidFill>
                  <a:schemeClr val="dk1"/>
                </a:solidFill>
                <a:latin typeface="Cabin"/>
                <a:ea typeface="Cabin"/>
                <a:cs typeface="Cabin"/>
                <a:sym typeface="Cabin"/>
              </a:rPr>
              <a:t>Complete la autoevaluación</a:t>
            </a:r>
            <a:endParaRPr/>
          </a:p>
          <a:p>
            <a:pPr marL="365760" marR="0" lvl="0" indent="-120903" algn="l" rtl="0">
              <a:lnSpc>
                <a:spcPct val="100000"/>
              </a:lnSpc>
              <a:spcBef>
                <a:spcPts val="600"/>
              </a:spcBef>
              <a:spcAft>
                <a:spcPts val="0"/>
              </a:spcAft>
              <a:buClr>
                <a:schemeClr val="accent1"/>
              </a:buClr>
              <a:buSzPts val="2560"/>
              <a:buFont typeface="Noto Sans Symbols"/>
              <a:buNone/>
            </a:pPr>
            <a:endParaRPr sz="3200" b="0" i="0" u="none" strike="noStrike" cap="none">
              <a:solidFill>
                <a:schemeClr val="dk1"/>
              </a:solidFill>
              <a:latin typeface="Cabin"/>
              <a:ea typeface="Cabin"/>
              <a:cs typeface="Cabin"/>
              <a:sym typeface="Cabin"/>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¿Cuales de las prácticas te sientes que </a:t>
            </a:r>
            <a:r>
              <a:rPr lang="en-US"/>
              <a:t>estás</a:t>
            </a:r>
            <a:r>
              <a:rPr lang="en-US" sz="2800" b="0" i="0" u="none" strike="noStrike" cap="none">
                <a:solidFill>
                  <a:schemeClr val="dk1"/>
                </a:solidFill>
                <a:latin typeface="Cabin"/>
                <a:ea typeface="Cabin"/>
                <a:cs typeface="Cabin"/>
                <a:sym typeface="Cabin"/>
              </a:rPr>
              <a:t> cumpliendo o estas haciendo bien?</a:t>
            </a:r>
            <a:endParaRPr sz="2800" b="0" i="0" u="none" strike="noStrike" cap="none">
              <a:solidFill>
                <a:schemeClr val="dk1"/>
              </a:solidFill>
              <a:latin typeface="Cabin"/>
              <a:ea typeface="Cabin"/>
              <a:cs typeface="Cabin"/>
              <a:sym typeface="Cabin"/>
            </a:endParaRPr>
          </a:p>
          <a:p>
            <a:pPr marL="640080" marR="0" lvl="1" indent="-59944" algn="l" rtl="0">
              <a:lnSpc>
                <a:spcPct val="100000"/>
              </a:lnSpc>
              <a:spcBef>
                <a:spcPts val="550"/>
              </a:spcBef>
              <a:spcAft>
                <a:spcPts val="0"/>
              </a:spcAft>
              <a:buClr>
                <a:schemeClr val="accent1"/>
              </a:buClr>
              <a:buSzPts val="2800"/>
              <a:buFont typeface="Verdana"/>
              <a:buNone/>
            </a:pPr>
            <a:endParaRPr sz="2800" b="0" i="0" u="none" strike="noStrike" cap="none">
              <a:solidFill>
                <a:schemeClr val="dk1"/>
              </a:solidFill>
              <a:latin typeface="Cabin"/>
              <a:ea typeface="Cabin"/>
              <a:cs typeface="Cabin"/>
              <a:sym typeface="Cabi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Shape 339"/>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chemeClr val="dk1"/>
              </a:buClr>
              <a:buSzPts val="3600"/>
              <a:buFont typeface="Cabin"/>
              <a:buNone/>
            </a:pPr>
            <a:r>
              <a:rPr lang="en-US" sz="3600" b="0" i="0" u="none" strike="noStrike" cap="none">
                <a:solidFill>
                  <a:schemeClr val="dk1"/>
                </a:solidFill>
                <a:latin typeface="Cabin"/>
                <a:ea typeface="Cabin"/>
                <a:cs typeface="Cabin"/>
                <a:sym typeface="Cabin"/>
              </a:rPr>
              <a:t>Plan Acción Profesional</a:t>
            </a:r>
            <a:endParaRPr sz="3600" b="0" i="0" u="none" strike="noStrike" cap="none">
              <a:solidFill>
                <a:schemeClr val="dk1"/>
              </a:solidFill>
              <a:latin typeface="Cabin"/>
              <a:ea typeface="Cabin"/>
              <a:cs typeface="Cabin"/>
              <a:sym typeface="Cabin"/>
            </a:endParaRPr>
          </a:p>
        </p:txBody>
      </p:sp>
      <p:sp>
        <p:nvSpPr>
          <p:cNvPr id="340" name="Shape 340"/>
          <p:cNvSpPr txBox="1">
            <a:spLocks noGrp="1"/>
          </p:cNvSpPr>
          <p:nvPr>
            <p:ph type="body" idx="1"/>
          </p:nvPr>
        </p:nvSpPr>
        <p:spPr>
          <a:xfrm>
            <a:off x="1435608" y="1447800"/>
            <a:ext cx="7498080" cy="4800600"/>
          </a:xfrm>
          <a:prstGeom prst="rect">
            <a:avLst/>
          </a:prstGeom>
          <a:noFill/>
          <a:ln>
            <a:noFill/>
          </a:ln>
        </p:spPr>
        <p:txBody>
          <a:bodyPr wrap="square" lIns="91425" tIns="45700" rIns="91425" bIns="45700" anchor="t" anchorCtr="0">
            <a:noAutofit/>
          </a:bodyPr>
          <a:lstStyle/>
          <a:p>
            <a:pPr marL="365760" marR="0" lvl="0" indent="-283464" algn="l" rtl="0">
              <a:lnSpc>
                <a:spcPct val="100000"/>
              </a:lnSpc>
              <a:spcBef>
                <a:spcPts val="0"/>
              </a:spcBef>
              <a:spcAft>
                <a:spcPts val="0"/>
              </a:spcAft>
              <a:buClr>
                <a:schemeClr val="accent1"/>
              </a:buClr>
              <a:buSzPts val="2560"/>
              <a:buFont typeface="Noto Sans Symbols"/>
              <a:buChar char="●"/>
            </a:pPr>
            <a:r>
              <a:rPr lang="en-US" sz="3200" b="0" i="0" u="none" strike="noStrike" cap="none">
                <a:solidFill>
                  <a:schemeClr val="dk1"/>
                </a:solidFill>
                <a:latin typeface="Cabin"/>
                <a:ea typeface="Cabin"/>
                <a:cs typeface="Cabin"/>
                <a:sym typeface="Cabin"/>
              </a:rPr>
              <a:t>Identifique sus próximos pasos</a:t>
            </a:r>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¿Qué es un cambio que usted desea hacer inmediatamente?</a:t>
            </a:r>
            <a:endParaRPr/>
          </a:p>
          <a:p>
            <a:pPr marL="402336" marR="0" lvl="1" indent="0" algn="l" rtl="0">
              <a:lnSpc>
                <a:spcPct val="100000"/>
              </a:lnSpc>
              <a:spcBef>
                <a:spcPts val="550"/>
              </a:spcBef>
              <a:spcAft>
                <a:spcPts val="0"/>
              </a:spcAft>
              <a:buClr>
                <a:schemeClr val="accent1"/>
              </a:buClr>
              <a:buSzPts val="2800"/>
              <a:buFont typeface="Verdana"/>
              <a:buNone/>
            </a:pPr>
            <a:endParaRPr sz="2800" b="0" i="0" u="none" strike="noStrike" cap="none">
              <a:solidFill>
                <a:schemeClr val="dk1"/>
              </a:solidFill>
              <a:latin typeface="Cabin"/>
              <a:ea typeface="Cabin"/>
              <a:cs typeface="Cabin"/>
              <a:sym typeface="Cabin"/>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¿Qué ves como una meta para el futuro?</a:t>
            </a:r>
            <a:endParaRPr/>
          </a:p>
          <a:p>
            <a:pPr marL="402336" marR="0" lvl="1" indent="0" algn="l" rtl="0">
              <a:lnSpc>
                <a:spcPct val="100000"/>
              </a:lnSpc>
              <a:spcBef>
                <a:spcPts val="550"/>
              </a:spcBef>
              <a:spcAft>
                <a:spcPts val="0"/>
              </a:spcAft>
              <a:buClr>
                <a:schemeClr val="accent1"/>
              </a:buClr>
              <a:buSzPts val="2800"/>
              <a:buFont typeface="Verdana"/>
              <a:buNone/>
            </a:pPr>
            <a:endParaRPr sz="2800" b="0" i="0" u="none" strike="noStrike" cap="none">
              <a:solidFill>
                <a:schemeClr val="dk1"/>
              </a:solidFill>
              <a:latin typeface="Cabin"/>
              <a:ea typeface="Cabin"/>
              <a:cs typeface="Cabin"/>
              <a:sym typeface="Cabin"/>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¿Qué desafíos podrás enfrentar?</a:t>
            </a:r>
            <a:endParaRPr/>
          </a:p>
          <a:p>
            <a:pPr marL="402336" marR="0" lvl="1" indent="0" algn="l" rtl="0">
              <a:lnSpc>
                <a:spcPct val="100000"/>
              </a:lnSpc>
              <a:spcBef>
                <a:spcPts val="550"/>
              </a:spcBef>
              <a:spcAft>
                <a:spcPts val="0"/>
              </a:spcAft>
              <a:buClr>
                <a:schemeClr val="accent1"/>
              </a:buClr>
              <a:buSzPts val="2800"/>
              <a:buFont typeface="Verdana"/>
              <a:buNone/>
            </a:pPr>
            <a:endParaRPr sz="2800" b="0" i="0" u="none" strike="noStrike" cap="none">
              <a:solidFill>
                <a:schemeClr val="dk1"/>
              </a:solidFill>
              <a:latin typeface="Cabin"/>
              <a:ea typeface="Cabin"/>
              <a:cs typeface="Cabin"/>
              <a:sym typeface="Cabin"/>
            </a:endParaRPr>
          </a:p>
          <a:p>
            <a:pPr marL="640080" marR="0" lvl="1" indent="-237744" algn="l" rtl="0">
              <a:lnSpc>
                <a:spcPct val="100000"/>
              </a:lnSpc>
              <a:spcBef>
                <a:spcPts val="550"/>
              </a:spcBef>
              <a:spcAft>
                <a:spcPts val="0"/>
              </a:spcAft>
              <a:buClr>
                <a:schemeClr val="accent1"/>
              </a:buClr>
              <a:buSzPts val="2800"/>
              <a:buFont typeface="Verdana"/>
              <a:buChar char="◦"/>
            </a:pPr>
            <a:r>
              <a:rPr lang="en-US" sz="2800" b="0" i="0" u="none" strike="noStrike" cap="none">
                <a:solidFill>
                  <a:schemeClr val="dk1"/>
                </a:solidFill>
                <a:latin typeface="Cabin"/>
                <a:ea typeface="Cabin"/>
                <a:cs typeface="Cabin"/>
                <a:sym typeface="Cabin"/>
              </a:rPr>
              <a:t>¿Qué recursos tienes?</a:t>
            </a:r>
            <a:endParaRPr sz="2800" b="0" i="0" u="none" strike="noStrike" cap="none">
              <a:solidFill>
                <a:schemeClr val="dk1"/>
              </a:solidFill>
              <a:latin typeface="Cabin"/>
              <a:ea typeface="Cabin"/>
              <a:cs typeface="Cabin"/>
              <a:sym typeface="Cabi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Shape 346"/>
          <p:cNvSpPr txBox="1">
            <a:spLocks noGrp="1"/>
          </p:cNvSpPr>
          <p:nvPr>
            <p:ph type="title"/>
          </p:nvPr>
        </p:nvSpPr>
        <p:spPr>
          <a:xfrm>
            <a:off x="1435608" y="274638"/>
            <a:ext cx="7498080"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000000"/>
              </a:buClr>
              <a:buSzPts val="3600"/>
              <a:buFont typeface="Cabin"/>
              <a:buNone/>
            </a:pPr>
            <a:r>
              <a:rPr lang="en-US" sz="3600" b="0" i="0" u="none" strike="noStrike" cap="none">
                <a:solidFill>
                  <a:srgbClr val="000000"/>
                </a:solidFill>
                <a:latin typeface="Cabin"/>
                <a:ea typeface="Cabin"/>
                <a:cs typeface="Cabin"/>
                <a:sym typeface="Cabin"/>
              </a:rPr>
              <a:t>Evaluación</a:t>
            </a:r>
            <a:endParaRPr sz="3600" b="0" i="0" u="none" strike="noStrike" cap="none">
              <a:solidFill>
                <a:srgbClr val="000000"/>
              </a:solidFill>
              <a:latin typeface="Cabin"/>
              <a:ea typeface="Cabin"/>
              <a:cs typeface="Cabin"/>
              <a:sym typeface="Cabin"/>
            </a:endParaRPr>
          </a:p>
        </p:txBody>
      </p:sp>
      <p:pic>
        <p:nvPicPr>
          <p:cNvPr id="347" name="Shape 347" descr="mother-father-infant.jpg"/>
          <p:cNvPicPr preferRelativeResize="0">
            <a:picLocks noGrp="1"/>
          </p:cNvPicPr>
          <p:nvPr>
            <p:ph type="body" idx="1"/>
          </p:nvPr>
        </p:nvPicPr>
        <p:blipFill rotWithShape="1">
          <a:blip r:embed="rId3">
            <a:alphaModFix/>
          </a:blip>
          <a:srcRect t="1749" b="1749"/>
          <a:stretch/>
        </p:blipFill>
        <p:spPr>
          <a:xfrm>
            <a:off x="1852168" y="1981200"/>
            <a:ext cx="6664960" cy="42672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Shape 353"/>
          <p:cNvSpPr txBox="1">
            <a:spLocks noGrp="1"/>
          </p:cNvSpPr>
          <p:nvPr>
            <p:ph type="title"/>
          </p:nvPr>
        </p:nvSpPr>
        <p:spPr>
          <a:xfrm>
            <a:off x="1219200" y="274638"/>
            <a:ext cx="7714488" cy="11430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Clr>
                <a:srgbClr val="000000"/>
              </a:buClr>
              <a:buSzPts val="3600"/>
              <a:buFont typeface="Cabin"/>
              <a:buNone/>
            </a:pPr>
            <a:r>
              <a:rPr lang="en-US" sz="3600" b="0" i="0" u="none" strike="noStrike" cap="none">
                <a:solidFill>
                  <a:srgbClr val="000000"/>
                </a:solidFill>
                <a:latin typeface="Cabin"/>
                <a:ea typeface="Cabin"/>
                <a:cs typeface="Cabin"/>
                <a:sym typeface="Cabin"/>
              </a:rPr>
              <a:t>Mejores Amigos</a:t>
            </a:r>
            <a:endParaRPr sz="3600" b="0" i="0" u="none" strike="noStrike" cap="none">
              <a:solidFill>
                <a:srgbClr val="000000"/>
              </a:solidFill>
              <a:latin typeface="Cabin"/>
              <a:ea typeface="Cabin"/>
              <a:cs typeface="Cabin"/>
              <a:sym typeface="Cabin"/>
            </a:endParaRPr>
          </a:p>
        </p:txBody>
      </p:sp>
      <p:pic>
        <p:nvPicPr>
          <p:cNvPr id="354" name="Shape 354"/>
          <p:cNvPicPr preferRelativeResize="0">
            <a:picLocks noGrp="1"/>
          </p:cNvPicPr>
          <p:nvPr>
            <p:ph type="body" idx="1"/>
          </p:nvPr>
        </p:nvPicPr>
        <p:blipFill rotWithShape="1">
          <a:blip r:embed="rId3">
            <a:alphaModFix/>
          </a:blip>
          <a:srcRect l="6064" r="6063"/>
          <a:stretch/>
        </p:blipFill>
        <p:spPr>
          <a:xfrm>
            <a:off x="1435100" y="1738313"/>
            <a:ext cx="7499350" cy="4217987"/>
          </a:xfrm>
          <a:prstGeom prst="rect">
            <a:avLst/>
          </a:prstGeom>
          <a:noFill/>
          <a:ln>
            <a:noFill/>
          </a:ln>
        </p:spPr>
      </p:pic>
    </p:spTree>
  </p:cSld>
  <p:clrMapOvr>
    <a:masterClrMapping/>
  </p:clrMapOvr>
</p:sld>
</file>

<file path=ppt/theme/theme1.xml><?xml version="1.0" encoding="utf-8"?>
<a:theme xmlns:a="http://schemas.openxmlformats.org/drawingml/2006/main" name="Solstice">
  <a:themeElements>
    <a:clrScheme name="Solstice">
      <a:dk1>
        <a:srgbClr val="000000"/>
      </a:dk1>
      <a:lt1>
        <a:srgbClr val="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1887</Words>
  <Application>Microsoft Office PowerPoint</Application>
  <PresentationFormat>On-screen Show (4:3)</PresentationFormat>
  <Paragraphs>288</Paragraphs>
  <Slides>34</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Verdana</vt:lpstr>
      <vt:lpstr>Cabin</vt:lpstr>
      <vt:lpstr>Calibri</vt:lpstr>
      <vt:lpstr>Noto Sans Symbols</vt:lpstr>
      <vt:lpstr>Solstice</vt:lpstr>
      <vt:lpstr>Cuidado Receptivo en Programas de Bebés y Niños Pequeños: La Clave al Desarrollo Saludable</vt:lpstr>
      <vt:lpstr>Cortesías para el Grupo</vt:lpstr>
      <vt:lpstr> Actividad de Reflexión  </vt:lpstr>
      <vt:lpstr>PowerPoint Presentation</vt:lpstr>
      <vt:lpstr>Introducciones</vt:lpstr>
      <vt:lpstr>                Resultado   </vt:lpstr>
      <vt:lpstr>Objetivos</vt:lpstr>
      <vt:lpstr>Objetivos (continuado)</vt:lpstr>
      <vt:lpstr>    Cuidado sensible es un ingrediente clave para un desarrollo saludable de las relaciones de un niño con las personas importantes en su vida, tanto dentro como fuera de la familia. Las relaciones involucran a los niños en la comunidad humana en maneras que les ayudan a definir quiénes son, qué pueden llegar a ser, y cómo y por qué son importantes para otras personas.  </vt:lpstr>
      <vt:lpstr>            Cuidado Receptivo </vt:lpstr>
      <vt:lpstr>Metas Para el Cuidado Receptivo</vt:lpstr>
      <vt:lpstr>Teorías Fundamentales que Apoyan el Cuidado Receptivo</vt:lpstr>
      <vt:lpstr>Desarrollo Saludable del Cerebro</vt:lpstr>
      <vt:lpstr>Video de la Cara Inmóvil</vt:lpstr>
      <vt:lpstr>Descanso</vt:lpstr>
      <vt:lpstr>Componentes Críticos                              del Cuidado Receptivo</vt:lpstr>
      <vt:lpstr>PowerPoint Presentation</vt:lpstr>
      <vt:lpstr>Relaciones Adulto-Niño</vt:lpstr>
      <vt:lpstr>Leyendo las Señales</vt:lpstr>
      <vt:lpstr>Respondiendo a las Señales</vt:lpstr>
      <vt:lpstr>Creando un Clima Relacional Positivo</vt:lpstr>
      <vt:lpstr>Rutinas y Horarios</vt:lpstr>
      <vt:lpstr>        Facilitando la Exploración</vt:lpstr>
      <vt:lpstr>Receptividad Cultural </vt:lpstr>
      <vt:lpstr>Relaciones con Familias</vt:lpstr>
      <vt:lpstr>Actividad de Grupo Pequeño  (Pares y compartir)</vt:lpstr>
      <vt:lpstr>Desafíos al Nivel del Programa</vt:lpstr>
      <vt:lpstr>Desafíos con Niños y Familias</vt:lpstr>
      <vt:lpstr>Apoyando Prácticas para el Cuidado Receptivo en el Lugar del Trabajo</vt:lpstr>
      <vt:lpstr>Relaciones</vt:lpstr>
      <vt:lpstr>Autoevaluación</vt:lpstr>
      <vt:lpstr>Plan Acción Profesional</vt:lpstr>
      <vt:lpstr>Evaluación</vt:lpstr>
      <vt:lpstr>Mejores Amigos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Cuidado Receptivo en Programas de Bebés y Niños Pequeños: La Clave al Desarrollo Saludable</dc:title>
  <dc:creator>Candice Scott</dc:creator>
  <cp:lastModifiedBy>UCS</cp:lastModifiedBy>
  <cp:revision>1</cp:revision>
  <dcterms:modified xsi:type="dcterms:W3CDTF">2018-01-11T16:57:01Z</dcterms:modified>
</cp:coreProperties>
</file>