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61" r:id="rId3"/>
    <p:sldId id="262" r:id="rId4"/>
    <p:sldId id="267" r:id="rId5"/>
    <p:sldId id="266" r:id="rId6"/>
    <p:sldId id="264" r:id="rId7"/>
    <p:sldId id="265" r:id="rId8"/>
    <p:sldId id="268" r:id="rId9"/>
  </p:sldIdLst>
  <p:sldSz cx="9144000" cy="6858000" type="screen4x3"/>
  <p:notesSz cx="7010400" cy="9223375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93" d="100"/>
          <a:sy n="93" d="100"/>
        </p:scale>
        <p:origin x="1147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A56171-F293-4EE5-8570-5A042F344322}" type="datetimeFigureOut">
              <a:rPr lang="en-US" smtClean="0"/>
              <a:t>5/9/2018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AB4F54-B7EA-4057-9C9B-FC33AD7903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76276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A56171-F293-4EE5-8570-5A042F344322}" type="datetimeFigureOut">
              <a:rPr lang="en-US" smtClean="0"/>
              <a:t>5/9/2018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AB4F54-B7EA-4057-9C9B-FC33AD7903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83375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A56171-F293-4EE5-8570-5A042F344322}" type="datetimeFigureOut">
              <a:rPr lang="en-US" smtClean="0"/>
              <a:t>5/9/2018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AB4F54-B7EA-4057-9C9B-FC33AD7903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93476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A56171-F293-4EE5-8570-5A042F344322}" type="datetimeFigureOut">
              <a:rPr lang="en-US" smtClean="0"/>
              <a:t>5/9/2018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AB4F54-B7EA-4057-9C9B-FC33AD7903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74708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A56171-F293-4EE5-8570-5A042F344322}" type="datetimeFigureOut">
              <a:rPr lang="en-US" smtClean="0"/>
              <a:t>5/9/2018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AB4F54-B7EA-4057-9C9B-FC33AD7903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37093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A56171-F293-4EE5-8570-5A042F344322}" type="datetimeFigureOut">
              <a:rPr lang="en-US" smtClean="0"/>
              <a:t>5/9/2018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AB4F54-B7EA-4057-9C9B-FC33AD7903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861630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A56171-F293-4EE5-8570-5A042F344322}" type="datetimeFigureOut">
              <a:rPr lang="en-US" smtClean="0"/>
              <a:t>5/9/2018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AB4F54-B7EA-4057-9C9B-FC33AD7903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80844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A56171-F293-4EE5-8570-5A042F344322}" type="datetimeFigureOut">
              <a:rPr lang="en-US" smtClean="0"/>
              <a:t>5/9/2018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AB4F54-B7EA-4057-9C9B-FC33AD7903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67185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A56171-F293-4EE5-8570-5A042F344322}" type="datetimeFigureOut">
              <a:rPr lang="en-US" smtClean="0"/>
              <a:t>5/9/2018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AB4F54-B7EA-4057-9C9B-FC33AD7903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33274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A56171-F293-4EE5-8570-5A042F344322}" type="datetimeFigureOut">
              <a:rPr lang="en-US" smtClean="0"/>
              <a:t>5/9/2018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AB4F54-B7EA-4057-9C9B-FC33AD7903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159434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A56171-F293-4EE5-8570-5A042F344322}" type="datetimeFigureOut">
              <a:rPr lang="en-US" smtClean="0"/>
              <a:t>5/9/2018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AB4F54-B7EA-4057-9C9B-FC33AD7903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72210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7A56171-F293-4EE5-8570-5A042F344322}" type="datetimeFigureOut">
              <a:rPr lang="en-US" smtClean="0"/>
              <a:t>5/9/2018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6AB4F54-B7EA-4057-9C9B-FC33AD7903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7195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55606" y="1141709"/>
            <a:ext cx="4994833" cy="47917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15902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1143000"/>
            <a:ext cx="6096000" cy="457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53775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75249" y="1779376"/>
            <a:ext cx="5686155" cy="34551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24937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71688" y="704849"/>
            <a:ext cx="4845934" cy="53919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94518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52612" y="1437824"/>
            <a:ext cx="5424488" cy="36294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27313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47062" y="1697635"/>
            <a:ext cx="5524558" cy="33686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80835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71650" y="1831086"/>
            <a:ext cx="5676900" cy="31790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95474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38312" y="1509712"/>
            <a:ext cx="5832762" cy="38814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89240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26</TotalTime>
  <Words>0</Words>
  <Application>Microsoft Office PowerPoint</Application>
  <PresentationFormat>On-screen Show (4:3)</PresentationFormat>
  <Paragraphs>0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2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WOU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UCS</dc:creator>
  <cp:lastModifiedBy>UCS</cp:lastModifiedBy>
  <cp:revision>5</cp:revision>
  <cp:lastPrinted>2018-05-09T15:51:04Z</cp:lastPrinted>
  <dcterms:created xsi:type="dcterms:W3CDTF">2018-05-02T18:43:40Z</dcterms:created>
  <dcterms:modified xsi:type="dcterms:W3CDTF">2018-05-09T15:51:18Z</dcterms:modified>
</cp:coreProperties>
</file>